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0" r:id="rId5"/>
    <p:sldId id="262" r:id="rId6"/>
    <p:sldId id="258" r:id="rId7"/>
    <p:sldId id="259" r:id="rId8"/>
    <p:sldId id="261" r:id="rId9"/>
    <p:sldId id="256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erriweather" panose="00000500000000000000" pitchFamily="2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538"/>
    <a:srgbClr val="000000"/>
    <a:srgbClr val="20AD9C"/>
    <a:srgbClr val="EE7325"/>
    <a:srgbClr val="054A8A"/>
    <a:srgbClr val="EA5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015F10-9BF8-4AE9-BC57-0E0788A473DD}" v="23" dt="2020-12-02T16:09:27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44" y="-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Willem" userId="0ae40554-4d25-4481-a848-840552c8c6ee" providerId="ADAL" clId="{CE015F10-9BF8-4AE9-BC57-0E0788A473DD}"/>
    <pc:docChg chg="undo custSel addSld modSld sldOrd">
      <pc:chgData name="Jan Willem" userId="0ae40554-4d25-4481-a848-840552c8c6ee" providerId="ADAL" clId="{CE015F10-9BF8-4AE9-BC57-0E0788A473DD}" dt="2020-12-02T16:09:27.478" v="156"/>
      <pc:docMkLst>
        <pc:docMk/>
      </pc:docMkLst>
      <pc:sldChg chg="ord">
        <pc:chgData name="Jan Willem" userId="0ae40554-4d25-4481-a848-840552c8c6ee" providerId="ADAL" clId="{CE015F10-9BF8-4AE9-BC57-0E0788A473DD}" dt="2020-12-02T16:08:13.375" v="126"/>
        <pc:sldMkLst>
          <pc:docMk/>
          <pc:sldMk cId="909705494" sldId="256"/>
        </pc:sldMkLst>
      </pc:sldChg>
      <pc:sldChg chg="addSp delSp modSp mod">
        <pc:chgData name="Jan Willem" userId="0ae40554-4d25-4481-a848-840552c8c6ee" providerId="ADAL" clId="{CE015F10-9BF8-4AE9-BC57-0E0788A473DD}" dt="2020-12-02T16:09:24.636" v="154"/>
        <pc:sldMkLst>
          <pc:docMk/>
          <pc:sldMk cId="893021920" sldId="258"/>
        </pc:sldMkLst>
        <pc:picChg chg="add mod">
          <ac:chgData name="Jan Willem" userId="0ae40554-4d25-4481-a848-840552c8c6ee" providerId="ADAL" clId="{CE015F10-9BF8-4AE9-BC57-0E0788A473DD}" dt="2020-12-02T16:09:24.636" v="154"/>
          <ac:picMkLst>
            <pc:docMk/>
            <pc:sldMk cId="893021920" sldId="258"/>
            <ac:picMk id="6" creationId="{BBBEADC3-6817-4007-8BA0-1E6DDA72C4C9}"/>
          </ac:picMkLst>
        </pc:picChg>
        <pc:picChg chg="del">
          <ac:chgData name="Jan Willem" userId="0ae40554-4d25-4481-a848-840552c8c6ee" providerId="ADAL" clId="{CE015F10-9BF8-4AE9-BC57-0E0788A473DD}" dt="2020-12-02T16:09:24.404" v="153" actId="478"/>
          <ac:picMkLst>
            <pc:docMk/>
            <pc:sldMk cId="893021920" sldId="258"/>
            <ac:picMk id="10" creationId="{306284BD-9648-4F81-97B9-761EE3F44D52}"/>
          </ac:picMkLst>
        </pc:picChg>
      </pc:sldChg>
      <pc:sldChg chg="addSp delSp modSp mod">
        <pc:chgData name="Jan Willem" userId="0ae40554-4d25-4481-a848-840552c8c6ee" providerId="ADAL" clId="{CE015F10-9BF8-4AE9-BC57-0E0788A473DD}" dt="2020-12-02T16:09:22.097" v="152"/>
        <pc:sldMkLst>
          <pc:docMk/>
          <pc:sldMk cId="898838128" sldId="259"/>
        </pc:sldMkLst>
        <pc:picChg chg="del">
          <ac:chgData name="Jan Willem" userId="0ae40554-4d25-4481-a848-840552c8c6ee" providerId="ADAL" clId="{CE015F10-9BF8-4AE9-BC57-0E0788A473DD}" dt="2020-12-02T16:09:21.803" v="151" actId="478"/>
          <ac:picMkLst>
            <pc:docMk/>
            <pc:sldMk cId="898838128" sldId="259"/>
            <ac:picMk id="6" creationId="{AB585B31-0A1A-4508-A6F9-6FC3516F2374}"/>
          </ac:picMkLst>
        </pc:picChg>
        <pc:picChg chg="add mod">
          <ac:chgData name="Jan Willem" userId="0ae40554-4d25-4481-a848-840552c8c6ee" providerId="ADAL" clId="{CE015F10-9BF8-4AE9-BC57-0E0788A473DD}" dt="2020-12-02T16:09:22.097" v="152"/>
          <ac:picMkLst>
            <pc:docMk/>
            <pc:sldMk cId="898838128" sldId="259"/>
            <ac:picMk id="7" creationId="{263B208F-2A2A-467A-B278-DFEFB3363DC5}"/>
          </ac:picMkLst>
        </pc:picChg>
      </pc:sldChg>
      <pc:sldChg chg="addSp delSp modSp mod">
        <pc:chgData name="Jan Willem" userId="0ae40554-4d25-4481-a848-840552c8c6ee" providerId="ADAL" clId="{CE015F10-9BF8-4AE9-BC57-0E0788A473DD}" dt="2020-12-02T16:09:27.478" v="156"/>
        <pc:sldMkLst>
          <pc:docMk/>
          <pc:sldMk cId="3749280152" sldId="260"/>
        </pc:sldMkLst>
        <pc:picChg chg="add mod">
          <ac:chgData name="Jan Willem" userId="0ae40554-4d25-4481-a848-840552c8c6ee" providerId="ADAL" clId="{CE015F10-9BF8-4AE9-BC57-0E0788A473DD}" dt="2020-12-02T16:09:27.478" v="156"/>
          <ac:picMkLst>
            <pc:docMk/>
            <pc:sldMk cId="3749280152" sldId="260"/>
            <ac:picMk id="5" creationId="{B0102977-D111-4534-A8F6-73510CDEDC2B}"/>
          </ac:picMkLst>
        </pc:picChg>
        <pc:picChg chg="mod">
          <ac:chgData name="Jan Willem" userId="0ae40554-4d25-4481-a848-840552c8c6ee" providerId="ADAL" clId="{CE015F10-9BF8-4AE9-BC57-0E0788A473DD}" dt="2020-12-02T15:25:54.912" v="119" actId="14826"/>
          <ac:picMkLst>
            <pc:docMk/>
            <pc:sldMk cId="3749280152" sldId="260"/>
            <ac:picMk id="6" creationId="{18FAFB7D-B38E-4773-8702-308690D0775D}"/>
          </ac:picMkLst>
        </pc:picChg>
        <pc:picChg chg="del">
          <ac:chgData name="Jan Willem" userId="0ae40554-4d25-4481-a848-840552c8c6ee" providerId="ADAL" clId="{CE015F10-9BF8-4AE9-BC57-0E0788A473DD}" dt="2020-12-02T16:09:27.194" v="155" actId="478"/>
          <ac:picMkLst>
            <pc:docMk/>
            <pc:sldMk cId="3749280152" sldId="260"/>
            <ac:picMk id="8" creationId="{0AB435AF-26B4-4A46-842D-66F4185570E2}"/>
          </ac:picMkLst>
        </pc:picChg>
      </pc:sldChg>
      <pc:sldChg chg="modSp add mod ord">
        <pc:chgData name="Jan Willem" userId="0ae40554-4d25-4481-a848-840552c8c6ee" providerId="ADAL" clId="{CE015F10-9BF8-4AE9-BC57-0E0788A473DD}" dt="2020-12-02T16:09:17.946" v="150" actId="732"/>
        <pc:sldMkLst>
          <pc:docMk/>
          <pc:sldMk cId="548710602" sldId="261"/>
        </pc:sldMkLst>
        <pc:spChg chg="mod">
          <ac:chgData name="Jan Willem" userId="0ae40554-4d25-4481-a848-840552c8c6ee" providerId="ADAL" clId="{CE015F10-9BF8-4AE9-BC57-0E0788A473DD}" dt="2020-12-02T16:09:09.995" v="149" actId="20577"/>
          <ac:spMkLst>
            <pc:docMk/>
            <pc:sldMk cId="548710602" sldId="261"/>
            <ac:spMk id="7" creationId="{5C567080-20F4-4D26-8824-61766DEB6199}"/>
          </ac:spMkLst>
        </pc:spChg>
        <pc:picChg chg="mod modCrop">
          <ac:chgData name="Jan Willem" userId="0ae40554-4d25-4481-a848-840552c8c6ee" providerId="ADAL" clId="{CE015F10-9BF8-4AE9-BC57-0E0788A473DD}" dt="2020-12-02T16:09:17.946" v="150" actId="732"/>
          <ac:picMkLst>
            <pc:docMk/>
            <pc:sldMk cId="548710602" sldId="261"/>
            <ac:picMk id="8" creationId="{0AB435AF-26B4-4A46-842D-66F4185570E2}"/>
          </ac:picMkLst>
        </pc:picChg>
      </pc:sldChg>
      <pc:sldChg chg="addSp modSp new mod">
        <pc:chgData name="Jan Willem" userId="0ae40554-4d25-4481-a848-840552c8c6ee" providerId="ADAL" clId="{CE015F10-9BF8-4AE9-BC57-0E0788A473DD}" dt="2020-12-02T15:57:16.912" v="124" actId="14826"/>
        <pc:sldMkLst>
          <pc:docMk/>
          <pc:sldMk cId="694719254" sldId="262"/>
        </pc:sldMkLst>
        <pc:picChg chg="add mod">
          <ac:chgData name="Jan Willem" userId="0ae40554-4d25-4481-a848-840552c8c6ee" providerId="ADAL" clId="{CE015F10-9BF8-4AE9-BC57-0E0788A473DD}" dt="2020-12-02T15:57:16.912" v="124" actId="14826"/>
          <ac:picMkLst>
            <pc:docMk/>
            <pc:sldMk cId="694719254" sldId="262"/>
            <ac:picMk id="3" creationId="{D0D4FB09-4637-45B8-A869-82AAAB925D2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0657D-4BFE-49B3-A18E-2338E00032D2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B6D22-305B-4504-B67C-E09B25EE3E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426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D1FD3-5DEA-4220-A6D9-71EB7090EB9E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050D4-205F-4D25-AC3F-0B0FF3837A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9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591CFB2-AFBA-4202-A859-F1D0ED340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1784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eeld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CB233-14DB-4AD0-9AD3-78AE46EF17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64" y="887767"/>
            <a:ext cx="8087557" cy="9183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Doe mee met de gebedsweek in [PLAATS]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4CCB2DC-3459-4853-88B8-5C46D9A28E6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12370892"/>
              </p:ext>
            </p:extLst>
          </p:nvPr>
        </p:nvGraphicFramePr>
        <p:xfrm>
          <a:off x="1127464" y="2228869"/>
          <a:ext cx="785673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087">
                  <a:extLst>
                    <a:ext uri="{9D8B030D-6E8A-4147-A177-3AD203B41FA5}">
                      <a16:colId xmlns:a16="http://schemas.microsoft.com/office/drawing/2014/main" val="123367158"/>
                    </a:ext>
                  </a:extLst>
                </a:gridCol>
                <a:gridCol w="1260630">
                  <a:extLst>
                    <a:ext uri="{9D8B030D-6E8A-4147-A177-3AD203B41FA5}">
                      <a16:colId xmlns:a16="http://schemas.microsoft.com/office/drawing/2014/main" val="2050753160"/>
                    </a:ext>
                  </a:extLst>
                </a:gridCol>
                <a:gridCol w="4643022">
                  <a:extLst>
                    <a:ext uri="{9D8B030D-6E8A-4147-A177-3AD203B41FA5}">
                      <a16:colId xmlns:a16="http://schemas.microsoft.com/office/drawing/2014/main" val="310220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Datum</a:t>
                      </a:r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Tijd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Locatie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839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Zondag 17/1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1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Maandag 18/1</a:t>
                      </a:r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4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Dinsdag 19/1</a:t>
                      </a:r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Woensdag 20/1</a:t>
                      </a:r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341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Donderdag 21/1</a:t>
                      </a:r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3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Vrijdag 22/1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73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Zaterdag 23/1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6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Zondag 24/1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0506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6A131656-E88F-49E8-A1CE-8C02FE10D3F4}"/>
              </a:ext>
            </a:extLst>
          </p:cNvPr>
          <p:cNvSpPr txBox="1"/>
          <p:nvPr userDrawn="1"/>
        </p:nvSpPr>
        <p:spPr>
          <a:xfrm>
            <a:off x="1127464" y="5805996"/>
            <a:ext cx="785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Meld je aan via [</a:t>
            </a:r>
            <a:r>
              <a:rPr lang="nl-NL" b="0" dirty="0">
                <a:solidFill>
                  <a:schemeClr val="bg1"/>
                </a:solidFill>
              </a:rPr>
              <a:t>WEBSITE]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40C991F-74E7-44C6-830C-18BD4C0A09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8800" y="2644775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E9EB61E0-BDEA-42B8-8F58-BDBC4D8DA3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800" y="3010183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52F5570C-9EF7-4CB0-A987-B236394B4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8800" y="3379802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26CE647B-B924-4339-9530-C2EA108885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8800" y="375556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97D90380-E339-4F84-8971-EAC729E50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98800" y="412323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A03AE094-3C19-4804-BD58-118908A4B2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8800" y="449090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A828E13C-94C2-48B2-B4BC-E62D1ECB94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98800" y="486665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B40A0269-C49C-4AD4-8331-D90172B728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98800" y="5242407"/>
            <a:ext cx="1189038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[Tijd]</a:t>
            </a:r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84CC5D13-46CB-4BB5-B121-2DBA0353E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96419" y="2646217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07337FD9-D051-4157-9DB3-9046E0E1F7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19" y="3010183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81A86745-A03E-44D0-817E-2B8F0FCD52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19" y="3391831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44B0C2C-8182-4BF2-A965-E42951B89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6419" y="3745957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3" name="Tijdelijke aanduiding voor tekst 9">
            <a:extLst>
              <a:ext uri="{FF2B5EF4-FFF2-40B4-BE49-F238E27FC236}">
                <a16:creationId xmlns:a16="http://schemas.microsoft.com/office/drawing/2014/main" id="{21F2568B-B50C-4BA3-B6CD-2CC6678726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6419" y="4128375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7CE6BAC7-41C8-450C-AA00-1CB96E5938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6419" y="4490906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63C32160-F95A-4DEE-B5C0-ED9E8D7266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96419" y="4866657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A9BF82FC-5CAE-4294-A37F-ECE479FBB0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6419" y="5238252"/>
            <a:ext cx="4507884" cy="2841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[Locatie]</a:t>
            </a:r>
          </a:p>
        </p:txBody>
      </p:sp>
    </p:spTree>
    <p:extLst>
      <p:ext uri="{BB962C8B-B14F-4D97-AF65-F5344CB8AC3E}">
        <p14:creationId xmlns:p14="http://schemas.microsoft.com/office/powerpoint/2010/main" val="2052554988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CB233-14DB-4AD0-9AD3-78AE46EF17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64" y="887767"/>
            <a:ext cx="8087557" cy="9183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Doe mee met de gebedsweek in [PLAATS]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A131656-E88F-49E8-A1CE-8C02FE10D3F4}"/>
              </a:ext>
            </a:extLst>
          </p:cNvPr>
          <p:cNvSpPr txBox="1"/>
          <p:nvPr userDrawn="1"/>
        </p:nvSpPr>
        <p:spPr>
          <a:xfrm>
            <a:off x="1127464" y="5805996"/>
            <a:ext cx="785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Meld je aan via [</a:t>
            </a:r>
            <a:r>
              <a:rPr lang="nl-NL" b="0" dirty="0">
                <a:solidFill>
                  <a:schemeClr val="bg1"/>
                </a:solidFill>
              </a:rPr>
              <a:t>WEBSITE]</a:t>
            </a:r>
          </a:p>
        </p:txBody>
      </p:sp>
    </p:spTree>
    <p:extLst>
      <p:ext uri="{BB962C8B-B14F-4D97-AF65-F5344CB8AC3E}">
        <p14:creationId xmlns:p14="http://schemas.microsoft.com/office/powerpoint/2010/main" val="3363721127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92184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FC5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Titel 6">
            <a:extLst>
              <a:ext uri="{FF2B5EF4-FFF2-40B4-BE49-F238E27FC236}">
                <a16:creationId xmlns:a16="http://schemas.microsoft.com/office/drawing/2014/main" id="{1217EAAC-77EB-496A-8C0C-7A51FFCB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610035"/>
            <a:ext cx="7921840" cy="992003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5723266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CB233-14DB-4AD0-9AD3-78AE46EF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154944-643A-4191-BFCA-2149394C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64" y="2219417"/>
            <a:ext cx="7830105" cy="395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4674116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934784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D32529BB-BEDB-47AB-B020-0D189A33E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465" y="2224691"/>
            <a:ext cx="4083727" cy="73293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AFC5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DEF906A5-13CA-4197-98A6-387AD6983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7465" y="3099676"/>
            <a:ext cx="4083727" cy="3265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CB321812-9810-42C5-A236-38B611829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35481" y="2221086"/>
            <a:ext cx="4083727" cy="73293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AFC5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inhoud 5">
            <a:extLst>
              <a:ext uri="{FF2B5EF4-FFF2-40B4-BE49-F238E27FC236}">
                <a16:creationId xmlns:a16="http://schemas.microsoft.com/office/drawing/2014/main" id="{2651B612-9317-485C-8B41-18427DD93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35481" y="3099677"/>
            <a:ext cx="4083727" cy="32656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5B4440-659F-4594-80DB-D4A8B58B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64" y="1065320"/>
            <a:ext cx="8291744" cy="91833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5721021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27464" y="887767"/>
            <a:ext cx="7830105" cy="918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27464" y="2219417"/>
            <a:ext cx="7830105" cy="395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0496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5" r:id="rId3"/>
    <p:sldLayoutId id="2147483649" r:id="rId4"/>
    <p:sldLayoutId id="2147483734" r:id="rId5"/>
    <p:sldLayoutId id="2147483672" r:id="rId6"/>
    <p:sldLayoutId id="2147483665" r:id="rId7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bg1"/>
          </a:solidFill>
          <a:latin typeface="Merriweather" panose="00000500000000000000" pitchFamily="2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8FAFB7D-B38E-4773-8702-308690D07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2492" y="0"/>
            <a:ext cx="4855464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C567080-20F4-4D26-8824-61766DEB6199}"/>
              </a:ext>
            </a:extLst>
          </p:cNvPr>
          <p:cNvSpPr txBox="1">
            <a:spLocks/>
          </p:cNvSpPr>
          <p:nvPr/>
        </p:nvSpPr>
        <p:spPr>
          <a:xfrm>
            <a:off x="6696891" y="2998382"/>
            <a:ext cx="4672952" cy="123687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sz="2800" b="1" dirty="0"/>
              <a:t>Kindermoment</a:t>
            </a:r>
          </a:p>
          <a:p>
            <a:r>
              <a:rPr lang="nl-NL" sz="2800" dirty="0"/>
              <a:t>#blijfinmijnliefde</a:t>
            </a:r>
          </a:p>
          <a:p>
            <a:endParaRPr lang="nl-NL" sz="28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102977-D111-4534-A8F6-73510CDEDC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/>
          <a:stretch/>
        </p:blipFill>
        <p:spPr>
          <a:xfrm>
            <a:off x="4982026" y="4269850"/>
            <a:ext cx="6714609" cy="411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80152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D4FB09-4637-45B8-A869-82AAAB925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19254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9E2AA-1658-481D-A120-EC328225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Abraham, </a:t>
            </a:r>
            <a:br>
              <a:rPr lang="nl-NL" dirty="0"/>
            </a:br>
            <a:r>
              <a:rPr lang="nl-NL" dirty="0"/>
              <a:t>hebben</a:t>
            </a:r>
            <a:br>
              <a:rPr lang="nl-NL" dirty="0"/>
            </a:br>
            <a:r>
              <a:rPr lang="nl-NL" dirty="0"/>
              <a:t>we contact?</a:t>
            </a:r>
          </a:p>
        </p:txBody>
      </p:sp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E5E8CDF0-2021-4788-A282-86D435570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6087">
            <a:off x="5173952" y="354196"/>
            <a:ext cx="6391246" cy="4793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Afbeelding 8" descr="One day God told Abram to leave his country and travel to the land of Canaan. God promised Abram that not only would he have a son but his offspring would grow to become a great nation that would bring blessing to everyone. – Slide 2">
            <a:extLst>
              <a:ext uri="{FF2B5EF4-FFF2-40B4-BE49-F238E27FC236}">
                <a16:creationId xmlns:a16="http://schemas.microsoft.com/office/drawing/2014/main" id="{90F157BE-FFBD-45CB-9621-98B05C9DA6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094">
            <a:off x="963819" y="2598781"/>
            <a:ext cx="4387864" cy="3590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BBEADC3-6817-4007-8BA0-1E6DDA72C4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/>
          <a:stretch/>
        </p:blipFill>
        <p:spPr>
          <a:xfrm>
            <a:off x="4982026" y="4269850"/>
            <a:ext cx="6714609" cy="411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1920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9E2AA-1658-481D-A120-EC328225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Hallo, hebben</a:t>
            </a:r>
            <a:br>
              <a:rPr lang="nl-NL" dirty="0"/>
            </a:br>
            <a:r>
              <a:rPr lang="nl-NL" dirty="0"/>
              <a:t>we contact?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7B7992E-09CF-450A-9EA7-9C48FE4C8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4454" y="286247"/>
            <a:ext cx="5991226" cy="4493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C8235D1-E830-40BB-A7B6-8DF986BE3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04" y="2532957"/>
            <a:ext cx="5231902" cy="3923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63B208F-2A2A-467A-B278-DFEFB3363D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/>
          <a:stretch/>
        </p:blipFill>
        <p:spPr>
          <a:xfrm>
            <a:off x="4982026" y="4269850"/>
            <a:ext cx="6714609" cy="411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8128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8FAFB7D-B38E-4773-8702-308690D07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276" y="0"/>
            <a:ext cx="10287000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C567080-20F4-4D26-8824-61766DEB6199}"/>
              </a:ext>
            </a:extLst>
          </p:cNvPr>
          <p:cNvSpPr txBox="1">
            <a:spLocks/>
          </p:cNvSpPr>
          <p:nvPr/>
        </p:nvSpPr>
        <p:spPr>
          <a:xfrm>
            <a:off x="6437248" y="2639997"/>
            <a:ext cx="4672952" cy="20963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sz="2800" b="1" dirty="0"/>
              <a:t>Je kunt de hele week meebidden en daarvoor</a:t>
            </a:r>
          </a:p>
          <a:p>
            <a:r>
              <a:rPr lang="nl-NL" sz="2800" b="1" dirty="0"/>
              <a:t>van het gebedsboekje</a:t>
            </a:r>
          </a:p>
          <a:p>
            <a:r>
              <a:rPr lang="nl-NL" sz="2800" b="1" dirty="0"/>
              <a:t>voor kinderen gebruiken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AB435AF-26B4-4A46-842D-66F418557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/>
          <a:stretch/>
        </p:blipFill>
        <p:spPr>
          <a:xfrm>
            <a:off x="4982026" y="4269850"/>
            <a:ext cx="6714609" cy="411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10602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705494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MissieNederland aquablauw">
  <a:themeElements>
    <a:clrScheme name="MissieNederland 2019">
      <a:dk1>
        <a:srgbClr val="054A8A"/>
      </a:dk1>
      <a:lt1>
        <a:sysClr val="window" lastClr="FFFFFF"/>
      </a:lt1>
      <a:dk2>
        <a:srgbClr val="151E45"/>
      </a:dk2>
      <a:lt2>
        <a:srgbClr val="F3F4F2"/>
      </a:lt2>
      <a:accent1>
        <a:srgbClr val="553769"/>
      </a:accent1>
      <a:accent2>
        <a:srgbClr val="70BD89"/>
      </a:accent2>
      <a:accent3>
        <a:srgbClr val="0FB4BB"/>
      </a:accent3>
      <a:accent4>
        <a:srgbClr val="EA516D"/>
      </a:accent4>
      <a:accent5>
        <a:srgbClr val="EE7325"/>
      </a:accent5>
      <a:accent6>
        <a:srgbClr val="FBD405"/>
      </a:accent6>
      <a:hlink>
        <a:srgbClr val="553769"/>
      </a:hlink>
      <a:folHlink>
        <a:srgbClr val="553769"/>
      </a:folHlink>
    </a:clrScheme>
    <a:fontScheme name="Aangepast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aankondiging Week van gebed 2021" id="{0B112FFB-3FC7-48EB-845F-E70403230B3F}" vid="{20D67867-997E-40D2-9498-2A9955FFEF3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7550B11D5C944B81236C511906BF4" ma:contentTypeVersion="11" ma:contentTypeDescription="Een nieuw document maken." ma:contentTypeScope="" ma:versionID="1d507d1360112dcfbb3a1e3468e759a6">
  <xsd:schema xmlns:xsd="http://www.w3.org/2001/XMLSchema" xmlns:xs="http://www.w3.org/2001/XMLSchema" xmlns:p="http://schemas.microsoft.com/office/2006/metadata/properties" xmlns:ns2="88002668-1a52-450b-bc1c-30257004913e" xmlns:ns3="8f871850-d81e-4d82-9020-835887f878cf" targetNamespace="http://schemas.microsoft.com/office/2006/metadata/properties" ma:root="true" ma:fieldsID="4cfa8ef35caf1bf03a0bbc97ea4d5913" ns2:_="" ns3:_="">
    <xsd:import namespace="88002668-1a52-450b-bc1c-30257004913e"/>
    <xsd:import namespace="8f871850-d81e-4d82-9020-835887f878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02668-1a52-450b-bc1c-3025700491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71850-d81e-4d82-9020-835887f878c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f871850-d81e-4d82-9020-835887f878cf">
      <UserInfo>
        <DisplayName>Jonathan Zeijl | MissieNederland</DisplayName>
        <AccountId>32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833DB6B-049A-4280-BA80-34145D83A2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24CC31-FAD9-40BB-9A58-CC3E03634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002668-1a52-450b-bc1c-30257004913e"/>
    <ds:schemaRef ds:uri="8f871850-d81e-4d82-9020-835887f878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47AC03-8518-4592-9850-BE669BFB1B23}">
  <ds:schemaRefs>
    <ds:schemaRef ds:uri="8f871850-d81e-4d82-9020-835887f878c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88002668-1a52-450b-bc1c-30257004913e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PowerPoint-format Week van gebed 2021</Template>
  <TotalTime>120</TotalTime>
  <Words>32</Words>
  <Application>Microsoft Office PowerPoint</Application>
  <PresentationFormat>Breedbeeld</PresentationFormat>
  <Paragraphs>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Merriweather</vt:lpstr>
      <vt:lpstr>Arial</vt:lpstr>
      <vt:lpstr>Calibri</vt:lpstr>
      <vt:lpstr>Open Sans</vt:lpstr>
      <vt:lpstr>MissieNederland aquablauw</vt:lpstr>
      <vt:lpstr>PowerPoint-presentatie</vt:lpstr>
      <vt:lpstr>PowerPoint-presentatie</vt:lpstr>
      <vt:lpstr>Abraham,  hebben we contact?</vt:lpstr>
      <vt:lpstr>Hallo, hebben we contact?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Willem Janse</dc:creator>
  <cp:lastModifiedBy>Jan Willem Janse</cp:lastModifiedBy>
  <cp:revision>3</cp:revision>
  <dcterms:created xsi:type="dcterms:W3CDTF">2020-12-02T13:12:21Z</dcterms:created>
  <dcterms:modified xsi:type="dcterms:W3CDTF">2020-12-02T16:09:29Z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0x0101001C97550B11D5C944B81236C511906BF4</vt:lpwstr>
  </property>
  <property fmtid="{D5CDD505-2E9C-101B-9397-08002B2CF9AE}" pid="3" name="AuthorIds_UIVersion_6656">
    <vt:lpwstr>124</vt:lpwstr>
  </property>
</Properties>
</file>