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37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9" r:id="rId7"/>
    <p:sldId id="258" r:id="rId8"/>
    <p:sldId id="260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538"/>
    <a:srgbClr val="000000"/>
    <a:srgbClr val="20AD9C"/>
    <a:srgbClr val="EE7325"/>
    <a:srgbClr val="054A8A"/>
    <a:srgbClr val="EA5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0657D-4BFE-49B3-A18E-2338E00032D2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B6D22-305B-4504-B67C-E09B25EE3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426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D1FD3-5DEA-4220-A6D9-71EB7090EB9E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50D4-205F-4D25-AC3F-0B0FF3837A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9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tieslide met 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591CFB2-AFBA-4202-A859-F1D0ED340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1784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591CFB2-AFBA-4202-A859-F1D0ED340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01550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CB233-14DB-4AD0-9AD3-78AE46EF1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64" y="887767"/>
            <a:ext cx="8087557" cy="9183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Doe mee met de gebedsweek in [PLAATS]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4CCB2DC-3459-4853-88B8-5C46D9A28E6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25209831"/>
              </p:ext>
            </p:extLst>
          </p:nvPr>
        </p:nvGraphicFramePr>
        <p:xfrm>
          <a:off x="1127464" y="2228869"/>
          <a:ext cx="785673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087">
                  <a:extLst>
                    <a:ext uri="{9D8B030D-6E8A-4147-A177-3AD203B41FA5}">
                      <a16:colId xmlns:a16="http://schemas.microsoft.com/office/drawing/2014/main" val="123367158"/>
                    </a:ext>
                  </a:extLst>
                </a:gridCol>
                <a:gridCol w="1260630">
                  <a:extLst>
                    <a:ext uri="{9D8B030D-6E8A-4147-A177-3AD203B41FA5}">
                      <a16:colId xmlns:a16="http://schemas.microsoft.com/office/drawing/2014/main" val="2050753160"/>
                    </a:ext>
                  </a:extLst>
                </a:gridCol>
                <a:gridCol w="4643022">
                  <a:extLst>
                    <a:ext uri="{9D8B030D-6E8A-4147-A177-3AD203B41FA5}">
                      <a16:colId xmlns:a16="http://schemas.microsoft.com/office/drawing/2014/main" val="310220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Tijd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Locatie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3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Zondag 16/1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1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Maandag 17/1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4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Dinsdag 18/1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Woensdag 19/1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41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Donderdag 20/1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3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Vrijdag 21/1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3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Zaterdag 22/1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Zondag 23/1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0506"/>
                  </a:ext>
                </a:extLst>
              </a:tr>
            </a:tbl>
          </a:graphicData>
        </a:graphic>
      </p:graphicFrame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40C991F-74E7-44C6-830C-18BD4C0A0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8800" y="2644775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E9EB61E0-BDEA-42B8-8F58-BDBC4D8DA3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800" y="3010183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52F5570C-9EF7-4CB0-A987-B236394B4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8800" y="3379802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26CE647B-B924-4339-9530-C2EA108885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8800" y="375556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97D90380-E339-4F84-8971-EAC729E50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8800" y="412323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A03AE094-3C19-4804-BD58-118908A4B2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8800" y="449090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A828E13C-94C2-48B2-B4BC-E62D1ECB9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98800" y="486665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B40A0269-C49C-4AD4-8331-D90172B728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8800" y="524240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84CC5D13-46CB-4BB5-B121-2DBA0353E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6419" y="2646217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07337FD9-D051-4157-9DB3-9046E0E1F7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19" y="3010183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81A86745-A03E-44D0-817E-2B8F0FCD52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19" y="3391831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44B0C2C-8182-4BF2-A965-E42951B89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6419" y="3745957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3" name="Tijdelijke aanduiding voor tekst 9">
            <a:extLst>
              <a:ext uri="{FF2B5EF4-FFF2-40B4-BE49-F238E27FC236}">
                <a16:creationId xmlns:a16="http://schemas.microsoft.com/office/drawing/2014/main" id="{21F2568B-B50C-4BA3-B6CD-2CC6678726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6419" y="4128375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7CE6BAC7-41C8-450C-AA00-1CB96E5938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6419" y="4490906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63C32160-F95A-4DEE-B5C0-ED9E8D7266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6419" y="4866657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A9BF82FC-5CAE-4294-A37F-ECE479FBB0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6419" y="5238252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</p:spTree>
    <p:extLst>
      <p:ext uri="{BB962C8B-B14F-4D97-AF65-F5344CB8AC3E}">
        <p14:creationId xmlns:p14="http://schemas.microsoft.com/office/powerpoint/2010/main" val="1064961775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CB233-14DB-4AD0-9AD3-78AE46EF1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64" y="887767"/>
            <a:ext cx="8087557" cy="9183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Doe mee met de gebedsweek in [PLAATS]</a:t>
            </a:r>
          </a:p>
        </p:txBody>
      </p:sp>
    </p:spTree>
    <p:extLst>
      <p:ext uri="{BB962C8B-B14F-4D97-AF65-F5344CB8AC3E}">
        <p14:creationId xmlns:p14="http://schemas.microsoft.com/office/powerpoint/2010/main" val="2528457279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9218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Titel 6">
            <a:extLst>
              <a:ext uri="{FF2B5EF4-FFF2-40B4-BE49-F238E27FC236}">
                <a16:creationId xmlns:a16="http://schemas.microsoft.com/office/drawing/2014/main" id="{1217EAAC-77EB-496A-8C0C-7A51FFCB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610035"/>
            <a:ext cx="7921840" cy="992003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6074852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CB233-14DB-4AD0-9AD3-78AE46EF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54944-643A-4191-BFCA-2149394C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64" y="2219417"/>
            <a:ext cx="7830105" cy="395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228463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887685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2529BB-BEDB-47AB-B020-0D189A33E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65" y="2224691"/>
            <a:ext cx="4083727" cy="73293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DEF906A5-13CA-4197-98A6-387AD698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7465" y="3099676"/>
            <a:ext cx="4083727" cy="3265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CB321812-9810-42C5-A236-38B611829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5481" y="2221086"/>
            <a:ext cx="4083727" cy="73293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2651B612-9317-485C-8B41-18427DD93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35481" y="3099677"/>
            <a:ext cx="4083727" cy="32656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5B4440-659F-4594-80DB-D4A8B58B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4" y="1065320"/>
            <a:ext cx="8291744" cy="91833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86634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591CFB2-AFBA-4202-A859-F1D0ED340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59167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CB233-14DB-4AD0-9AD3-78AE46EF1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64" y="887767"/>
            <a:ext cx="8087557" cy="9183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Bid mee tijdens de gebedsweek in [PLAATS]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4CCB2DC-3459-4853-88B8-5C46D9A28E6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0970310"/>
              </p:ext>
            </p:extLst>
          </p:nvPr>
        </p:nvGraphicFramePr>
        <p:xfrm>
          <a:off x="1127464" y="2228869"/>
          <a:ext cx="785673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087">
                  <a:extLst>
                    <a:ext uri="{9D8B030D-6E8A-4147-A177-3AD203B41FA5}">
                      <a16:colId xmlns:a16="http://schemas.microsoft.com/office/drawing/2014/main" val="123367158"/>
                    </a:ext>
                  </a:extLst>
                </a:gridCol>
                <a:gridCol w="1260630">
                  <a:extLst>
                    <a:ext uri="{9D8B030D-6E8A-4147-A177-3AD203B41FA5}">
                      <a16:colId xmlns:a16="http://schemas.microsoft.com/office/drawing/2014/main" val="2050753160"/>
                    </a:ext>
                  </a:extLst>
                </a:gridCol>
                <a:gridCol w="4643022">
                  <a:extLst>
                    <a:ext uri="{9D8B030D-6E8A-4147-A177-3AD203B41FA5}">
                      <a16:colId xmlns:a16="http://schemas.microsoft.com/office/drawing/2014/main" val="310220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Tijd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Locatie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3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Zondag 15/1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1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Maandag 16/1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4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Dinsdag 17/1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Woensdag 18/1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41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Donderdag 19/1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3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Vrijdag 20/1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3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Zaterdag 21/1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Zondag 22/1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0506"/>
                  </a:ext>
                </a:extLst>
              </a:tr>
            </a:tbl>
          </a:graphicData>
        </a:graphic>
      </p:graphicFrame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40C991F-74E7-44C6-830C-18BD4C0A0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8800" y="2644775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E9EB61E0-BDEA-42B8-8F58-BDBC4D8DA3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800" y="3010183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52F5570C-9EF7-4CB0-A987-B236394B4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8800" y="3379802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26CE647B-B924-4339-9530-C2EA108885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8800" y="375556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97D90380-E339-4F84-8971-EAC729E50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8800" y="412323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A03AE094-3C19-4804-BD58-118908A4B2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8800" y="449090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A828E13C-94C2-48B2-B4BC-E62D1ECB9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98800" y="486665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B40A0269-C49C-4AD4-8331-D90172B728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8800" y="524240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84CC5D13-46CB-4BB5-B121-2DBA0353E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6419" y="2646217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07337FD9-D051-4157-9DB3-9046E0E1F7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19" y="3010183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81A86745-A03E-44D0-817E-2B8F0FCD52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19" y="3391831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44B0C2C-8182-4BF2-A965-E42951B89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6419" y="3745957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3" name="Tijdelijke aanduiding voor tekst 9">
            <a:extLst>
              <a:ext uri="{FF2B5EF4-FFF2-40B4-BE49-F238E27FC236}">
                <a16:creationId xmlns:a16="http://schemas.microsoft.com/office/drawing/2014/main" id="{21F2568B-B50C-4BA3-B6CD-2CC6678726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6419" y="4128375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7CE6BAC7-41C8-450C-AA00-1CB96E5938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6419" y="4490906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63C32160-F95A-4DEE-B5C0-ED9E8D7266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6419" y="4866657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A9BF82FC-5CAE-4294-A37F-ECE479FBB0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6419" y="5238252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</p:spTree>
    <p:extLst>
      <p:ext uri="{BB962C8B-B14F-4D97-AF65-F5344CB8AC3E}">
        <p14:creationId xmlns:p14="http://schemas.microsoft.com/office/powerpoint/2010/main" val="2052554988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CB233-14DB-4AD0-9AD3-78AE46EF1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64" y="887767"/>
            <a:ext cx="8087557" cy="9183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Doe mee met de gebedsweek in [PLAATS]</a:t>
            </a:r>
          </a:p>
        </p:txBody>
      </p:sp>
    </p:spTree>
    <p:extLst>
      <p:ext uri="{BB962C8B-B14F-4D97-AF65-F5344CB8AC3E}">
        <p14:creationId xmlns:p14="http://schemas.microsoft.com/office/powerpoint/2010/main" val="3363721127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9218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Titel 6">
            <a:extLst>
              <a:ext uri="{FF2B5EF4-FFF2-40B4-BE49-F238E27FC236}">
                <a16:creationId xmlns:a16="http://schemas.microsoft.com/office/drawing/2014/main" id="{1217EAAC-77EB-496A-8C0C-7A51FFCB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610035"/>
            <a:ext cx="7921840" cy="992003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5723266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CB233-14DB-4AD0-9AD3-78AE46EF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54944-643A-4191-BFCA-2149394C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64" y="2219417"/>
            <a:ext cx="7830105" cy="395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4674116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934784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2529BB-BEDB-47AB-B020-0D189A33E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65" y="2224691"/>
            <a:ext cx="4083727" cy="73293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DEF906A5-13CA-4197-98A6-387AD698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7465" y="3099676"/>
            <a:ext cx="4083727" cy="3265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CB321812-9810-42C5-A236-38B611829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5481" y="2221086"/>
            <a:ext cx="4083727" cy="73293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2651B612-9317-485C-8B41-18427DD93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35481" y="3099677"/>
            <a:ext cx="4083727" cy="32656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5B4440-659F-4594-80DB-D4A8B58B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4" y="1065320"/>
            <a:ext cx="8291744" cy="91833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5721021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tieslide met 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591CFB2-AFBA-4202-A859-F1D0ED340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45005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27464" y="887767"/>
            <a:ext cx="7830105" cy="91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27464" y="2219417"/>
            <a:ext cx="7830105" cy="395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0496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2" r:id="rId3"/>
    <p:sldLayoutId id="2147483735" r:id="rId4"/>
    <p:sldLayoutId id="2147483649" r:id="rId5"/>
    <p:sldLayoutId id="2147483734" r:id="rId6"/>
    <p:sldLayoutId id="2147483672" r:id="rId7"/>
    <p:sldLayoutId id="2147483665" r:id="rId8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bg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27464" y="887767"/>
            <a:ext cx="7830105" cy="91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27464" y="2219417"/>
            <a:ext cx="7830105" cy="395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640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bg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705494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5E5499-2BC4-47D0-B4EF-B9C57F646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E90EE7-B136-4E66-904D-2B9B5D947B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33A1E0-C1FF-4E30-8739-DB468F15C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DB5EB51-4D17-43C8-A83D-D95DFDB210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DA557D-F235-402A-8CFA-734F492E1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5A2B9AE-4BD4-4FC8-B342-7734BFC345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3C5D03E-EC61-435F-AE56-48D49FCDBA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53CD006-1A88-4FFC-8330-8E72B351AF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7EC39AF-0AF8-45B3-9128-DE90CBB501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6C6DFD0-7A62-4B0C-8AAB-21A9C430BE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10A6F3C-DB91-474E-B5F9-14266FDFEA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4EC88F9-D589-4B06-B954-F202604211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6C708AE-C9CB-493E-B42C-693E0B5DDA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66ADD611-461D-4A7B-8CEE-02213BEF02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E0446CF3-3B90-453F-BBD8-ED0BA3BD5E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166FF07-84D0-4EA7-AF81-C1AE2C0C64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B3E495B-29AB-4443-B2C1-46F407ECAC61}"/>
              </a:ext>
            </a:extLst>
          </p:cNvPr>
          <p:cNvSpPr txBox="1"/>
          <p:nvPr/>
        </p:nvSpPr>
        <p:spPr>
          <a:xfrm>
            <a:off x="1127464" y="5805996"/>
            <a:ext cx="78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Kijk voor meer informatie en aanmelden op: [</a:t>
            </a:r>
            <a:r>
              <a:rPr lang="nl-NL" b="0" dirty="0">
                <a:solidFill>
                  <a:schemeClr val="bg1"/>
                </a:solidFill>
              </a:rPr>
              <a:t>WEBSITE]</a:t>
            </a:r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E0B84293-4160-1A95-89D6-41052D3F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Bid mee tijdens de gebedsweek in </a:t>
            </a:r>
            <a:r>
              <a:rPr lang="nl-NL" b="1" dirty="0"/>
              <a:t>[PLAATS]</a:t>
            </a:r>
          </a:p>
        </p:txBody>
      </p:sp>
    </p:spTree>
    <p:extLst>
      <p:ext uri="{BB962C8B-B14F-4D97-AF65-F5344CB8AC3E}">
        <p14:creationId xmlns:p14="http://schemas.microsoft.com/office/powerpoint/2010/main" val="2779613762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9E2AA-1658-481D-A120-EC328225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257F65-5223-4C7D-97E3-2D4F2F47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021920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272985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MissieNederland aquablauw">
  <a:themeElements>
    <a:clrScheme name="Aangepast 5">
      <a:dk1>
        <a:srgbClr val="062F68"/>
      </a:dk1>
      <a:lt1>
        <a:sysClr val="window" lastClr="FFFFFF"/>
      </a:lt1>
      <a:dk2>
        <a:srgbClr val="151E45"/>
      </a:dk2>
      <a:lt2>
        <a:srgbClr val="F3F4F2"/>
      </a:lt2>
      <a:accent1>
        <a:srgbClr val="652D87"/>
      </a:accent1>
      <a:accent2>
        <a:srgbClr val="3EABCF"/>
      </a:accent2>
      <a:accent3>
        <a:srgbClr val="574948"/>
      </a:accent3>
      <a:accent4>
        <a:srgbClr val="9C75B6"/>
      </a:accent4>
      <a:accent5>
        <a:srgbClr val="B1DBE1"/>
      </a:accent5>
      <a:accent6>
        <a:srgbClr val="FBD405"/>
      </a:accent6>
      <a:hlink>
        <a:srgbClr val="553769"/>
      </a:hlink>
      <a:folHlink>
        <a:srgbClr val="553769"/>
      </a:folHlink>
    </a:clrScheme>
    <a:fontScheme name="Aangepast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DFED76A-62E4-403D-AE6B-4285B94FCDEC}" vid="{DC3AB61B-FF88-4AC8-9C8F-2D92FA25393B}"/>
    </a:ext>
  </a:extLst>
</a:theme>
</file>

<file path=ppt/theme/theme2.xml><?xml version="1.0" encoding="utf-8"?>
<a:theme xmlns:a="http://schemas.openxmlformats.org/drawingml/2006/main" name="1_MissieNederland aquablauw">
  <a:themeElements>
    <a:clrScheme name="Aangepast 5">
      <a:dk1>
        <a:srgbClr val="062F68"/>
      </a:dk1>
      <a:lt1>
        <a:sysClr val="window" lastClr="FFFFFF"/>
      </a:lt1>
      <a:dk2>
        <a:srgbClr val="151E45"/>
      </a:dk2>
      <a:lt2>
        <a:srgbClr val="F3F4F2"/>
      </a:lt2>
      <a:accent1>
        <a:srgbClr val="652D87"/>
      </a:accent1>
      <a:accent2>
        <a:srgbClr val="3EABCF"/>
      </a:accent2>
      <a:accent3>
        <a:srgbClr val="574948"/>
      </a:accent3>
      <a:accent4>
        <a:srgbClr val="9C75B6"/>
      </a:accent4>
      <a:accent5>
        <a:srgbClr val="B1DBE1"/>
      </a:accent5>
      <a:accent6>
        <a:srgbClr val="FBD405"/>
      </a:accent6>
      <a:hlink>
        <a:srgbClr val="553769"/>
      </a:hlink>
      <a:folHlink>
        <a:srgbClr val="553769"/>
      </a:folHlink>
    </a:clrScheme>
    <a:fontScheme name="Aangepast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DFED76A-62E4-403D-AE6B-4285B94FCDEC}" vid="{A8F4F219-E53A-4671-A794-78D4410132A1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871850-d81e-4d82-9020-835887f878cf">
      <UserInfo>
        <DisplayName>Jonathan Zeijl | MissieNederland</DisplayName>
        <AccountId>32</AccountId>
        <AccountType/>
      </UserInfo>
    </SharedWithUsers>
    <TaxCatchAll xmlns="b31ad944-8a40-46b7-89f7-675b7760c2ed" xsi:nil="true"/>
    <lcf76f155ced4ddcb4097134ff3c332f xmlns="88002668-1a52-450b-bc1c-30257004913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7550B11D5C944B81236C511906BF4" ma:contentTypeVersion="16" ma:contentTypeDescription="Een nieuw document maken." ma:contentTypeScope="" ma:versionID="2baa2b7b29385aef660dbd6ee9fd634f">
  <xsd:schema xmlns:xsd="http://www.w3.org/2001/XMLSchema" xmlns:xs="http://www.w3.org/2001/XMLSchema" xmlns:p="http://schemas.microsoft.com/office/2006/metadata/properties" xmlns:ns2="88002668-1a52-450b-bc1c-30257004913e" xmlns:ns3="8f871850-d81e-4d82-9020-835887f878cf" xmlns:ns4="b31ad944-8a40-46b7-89f7-675b7760c2ed" targetNamespace="http://schemas.microsoft.com/office/2006/metadata/properties" ma:root="true" ma:fieldsID="32f67af743240e95bf0a4fd38dbf9d73" ns2:_="" ns3:_="" ns4:_="">
    <xsd:import namespace="88002668-1a52-450b-bc1c-30257004913e"/>
    <xsd:import namespace="8f871850-d81e-4d82-9020-835887f878cf"/>
    <xsd:import namespace="b31ad944-8a40-46b7-89f7-675b7760c2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02668-1a52-450b-bc1c-3025700491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be72dab6-da62-41f0-b440-e3fe260eb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71850-d81e-4d82-9020-835887f878c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ad944-8a40-46b7-89f7-675b7760c2e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929f292-7b53-4460-b233-d69f0c32e9fa}" ma:internalName="TaxCatchAll" ma:showField="CatchAllData" ma:web="b31ad944-8a40-46b7-89f7-675b7760c2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33DB6B-049A-4280-BA80-34145D83A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47AC03-8518-4592-9850-BE669BFB1B2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8002668-1a52-450b-bc1c-30257004913e"/>
    <ds:schemaRef ds:uri="http://purl.org/dc/terms/"/>
    <ds:schemaRef ds:uri="http://schemas.microsoft.com/office/infopath/2007/PartnerControls"/>
    <ds:schemaRef ds:uri="8f871850-d81e-4d82-9020-835887f878cf"/>
    <ds:schemaRef ds:uri="http://www.w3.org/XML/1998/namespace"/>
    <ds:schemaRef ds:uri="http://purl.org/dc/dcmitype/"/>
    <ds:schemaRef ds:uri="b31ad944-8a40-46b7-89f7-675b7760c2ed"/>
  </ds:schemaRefs>
</ds:datastoreItem>
</file>

<file path=customXml/itemProps3.xml><?xml version="1.0" encoding="utf-8"?>
<ds:datastoreItem xmlns:ds="http://schemas.openxmlformats.org/officeDocument/2006/customXml" ds:itemID="{13069D1C-404E-4CE6-A94A-8A96E2832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02668-1a52-450b-bc1c-30257004913e"/>
    <ds:schemaRef ds:uri="8f871850-d81e-4d82-9020-835887f878cf"/>
    <ds:schemaRef ds:uri="b31ad944-8a40-46b7-89f7-675b7760c2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20</Words>
  <Application>Microsoft Office PowerPoint</Application>
  <PresentationFormat>Breedbeeld</PresentationFormat>
  <Paragraphs>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Open Sans</vt:lpstr>
      <vt:lpstr>Calibri</vt:lpstr>
      <vt:lpstr>MissieNederland aquablauw</vt:lpstr>
      <vt:lpstr>1_MissieNederland aquablauw</vt:lpstr>
      <vt:lpstr>PowerPoint-presentatie</vt:lpstr>
      <vt:lpstr>Bid mee tijdens de gebedsweek in [PLAATS]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Willem Janse</dc:creator>
  <cp:lastModifiedBy>Jan Willem Janse</cp:lastModifiedBy>
  <cp:revision>1</cp:revision>
  <dcterms:created xsi:type="dcterms:W3CDTF">2022-10-19T09:31:30Z</dcterms:created>
  <dcterms:modified xsi:type="dcterms:W3CDTF">2022-10-19T10:29:48Z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0x0101001C97550B11D5C944B81236C511906BF4</vt:lpwstr>
  </property>
  <property fmtid="{D5CDD505-2E9C-101B-9397-08002B2CF9AE}" pid="3" name="AuthorIds_UIVersion_6656">
    <vt:lpwstr>124</vt:lpwstr>
  </property>
  <property fmtid="{D5CDD505-2E9C-101B-9397-08002B2CF9AE}" pid="4" name="MediaServiceImageTags">
    <vt:lpwstr/>
  </property>
</Properties>
</file>