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737" r:id="rId5"/>
    <p:sldMasterId id="2147483746" r:id="rId6"/>
  </p:sldMasterIdLst>
  <p:notesMasterIdLst>
    <p:notesMasterId r:id="rId15"/>
  </p:notesMasterIdLst>
  <p:handoutMasterIdLst>
    <p:handoutMasterId r:id="rId16"/>
  </p:handoutMasterIdLst>
  <p:sldIdLst>
    <p:sldId id="258" r:id="rId7"/>
    <p:sldId id="259" r:id="rId8"/>
    <p:sldId id="261" r:id="rId9"/>
    <p:sldId id="262" r:id="rId10"/>
    <p:sldId id="263" r:id="rId11"/>
    <p:sldId id="264" r:id="rId12"/>
    <p:sldId id="260" r:id="rId13"/>
    <p:sldId id="265" r:id="rId14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Open Sans" panose="020B0606030504020204" pitchFamily="34" charset="0"/>
      <p:regular r:id="rId21"/>
      <p:bold r:id="rId22"/>
      <p:italic r:id="rId23"/>
      <p:boldItalic r:id="rId24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C538"/>
    <a:srgbClr val="000000"/>
    <a:srgbClr val="20AD9C"/>
    <a:srgbClr val="EE7325"/>
    <a:srgbClr val="054A8A"/>
    <a:srgbClr val="EA52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4694B9-64A6-4C0D-9246-01884A605168}" v="9" dt="2022-11-01T13:35:24.3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font" Target="fonts/font8.fntdata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6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 Willem Janse" userId="5553a795-d90c-4610-9a93-80eb5346fbc1" providerId="ADAL" clId="{044694B9-64A6-4C0D-9246-01884A605168}"/>
    <pc:docChg chg="addSld delSld modSld">
      <pc:chgData name="Jan Willem Janse" userId="5553a795-d90c-4610-9a93-80eb5346fbc1" providerId="ADAL" clId="{044694B9-64A6-4C0D-9246-01884A605168}" dt="2022-11-01T13:35:24.391" v="46"/>
      <pc:docMkLst>
        <pc:docMk/>
      </pc:docMkLst>
      <pc:sldChg chg="addSp modSp mod">
        <pc:chgData name="Jan Willem Janse" userId="5553a795-d90c-4610-9a93-80eb5346fbc1" providerId="ADAL" clId="{044694B9-64A6-4C0D-9246-01884A605168}" dt="2022-11-01T13:35:20.025" v="42"/>
        <pc:sldMkLst>
          <pc:docMk/>
          <pc:sldMk cId="1269299786" sldId="259"/>
        </pc:sldMkLst>
        <pc:spChg chg="mod">
          <ac:chgData name="Jan Willem Janse" userId="5553a795-d90c-4610-9a93-80eb5346fbc1" providerId="ADAL" clId="{044694B9-64A6-4C0D-9246-01884A605168}" dt="2022-10-28T15:16:56.239" v="17" actId="1037"/>
          <ac:spMkLst>
            <pc:docMk/>
            <pc:sldMk cId="1269299786" sldId="259"/>
            <ac:spMk id="4" creationId="{C9E402CB-E868-3172-7F55-4A971BB27762}"/>
          </ac:spMkLst>
        </pc:spChg>
        <pc:picChg chg="add mod">
          <ac:chgData name="Jan Willem Janse" userId="5553a795-d90c-4610-9a93-80eb5346fbc1" providerId="ADAL" clId="{044694B9-64A6-4C0D-9246-01884A605168}" dt="2022-11-01T13:35:20.025" v="42"/>
          <ac:picMkLst>
            <pc:docMk/>
            <pc:sldMk cId="1269299786" sldId="259"/>
            <ac:picMk id="2" creationId="{616BC6DA-70B5-9D06-7DA3-D3DBA4488D2E}"/>
          </ac:picMkLst>
        </pc:picChg>
      </pc:sldChg>
      <pc:sldChg chg="modSp mod">
        <pc:chgData name="Jan Willem Janse" userId="5553a795-d90c-4610-9a93-80eb5346fbc1" providerId="ADAL" clId="{044694B9-64A6-4C0D-9246-01884A605168}" dt="2022-10-28T15:17:25.752" v="20" actId="20577"/>
        <pc:sldMkLst>
          <pc:docMk/>
          <pc:sldMk cId="1815737710" sldId="260"/>
        </pc:sldMkLst>
        <pc:spChg chg="mod">
          <ac:chgData name="Jan Willem Janse" userId="5553a795-d90c-4610-9a93-80eb5346fbc1" providerId="ADAL" clId="{044694B9-64A6-4C0D-9246-01884A605168}" dt="2022-10-28T15:17:25.752" v="20" actId="20577"/>
          <ac:spMkLst>
            <pc:docMk/>
            <pc:sldMk cId="1815737710" sldId="260"/>
            <ac:spMk id="6" creationId="{B4ED1AD0-C7E3-FF5C-ECDF-6B3541E571FD}"/>
          </ac:spMkLst>
        </pc:spChg>
      </pc:sldChg>
      <pc:sldChg chg="addSp modSp mod">
        <pc:chgData name="Jan Willem Janse" userId="5553a795-d90c-4610-9a93-80eb5346fbc1" providerId="ADAL" clId="{044694B9-64A6-4C0D-9246-01884A605168}" dt="2022-11-01T13:35:21.025" v="43"/>
        <pc:sldMkLst>
          <pc:docMk/>
          <pc:sldMk cId="3521333564" sldId="261"/>
        </pc:sldMkLst>
        <pc:spChg chg="mod">
          <ac:chgData name="Jan Willem Janse" userId="5553a795-d90c-4610-9a93-80eb5346fbc1" providerId="ADAL" clId="{044694B9-64A6-4C0D-9246-01884A605168}" dt="2022-10-28T15:16:24.843" v="11" actId="1038"/>
          <ac:spMkLst>
            <pc:docMk/>
            <pc:sldMk cId="3521333564" sldId="261"/>
            <ac:spMk id="2" creationId="{428C564B-EE2F-CC84-A4E6-C57D775D69BE}"/>
          </ac:spMkLst>
        </pc:spChg>
        <pc:picChg chg="add mod">
          <ac:chgData name="Jan Willem Janse" userId="5553a795-d90c-4610-9a93-80eb5346fbc1" providerId="ADAL" clId="{044694B9-64A6-4C0D-9246-01884A605168}" dt="2022-11-01T13:35:21.025" v="43"/>
          <ac:picMkLst>
            <pc:docMk/>
            <pc:sldMk cId="3521333564" sldId="261"/>
            <ac:picMk id="4" creationId="{D3BAAE36-5216-C70A-CED9-D899C1E6F764}"/>
          </ac:picMkLst>
        </pc:picChg>
      </pc:sldChg>
      <pc:sldChg chg="addSp modSp mod">
        <pc:chgData name="Jan Willem Janse" userId="5553a795-d90c-4610-9a93-80eb5346fbc1" providerId="ADAL" clId="{044694B9-64A6-4C0D-9246-01884A605168}" dt="2022-11-01T13:35:21.978" v="44"/>
        <pc:sldMkLst>
          <pc:docMk/>
          <pc:sldMk cId="788874260" sldId="262"/>
        </pc:sldMkLst>
        <pc:spChg chg="mod">
          <ac:chgData name="Jan Willem Janse" userId="5553a795-d90c-4610-9a93-80eb5346fbc1" providerId="ADAL" clId="{044694B9-64A6-4C0D-9246-01884A605168}" dt="2022-10-28T15:16:27.926" v="16" actId="1038"/>
          <ac:spMkLst>
            <pc:docMk/>
            <pc:sldMk cId="788874260" sldId="262"/>
            <ac:spMk id="2" creationId="{428C564B-EE2F-CC84-A4E6-C57D775D69BE}"/>
          </ac:spMkLst>
        </pc:spChg>
        <pc:picChg chg="add mod">
          <ac:chgData name="Jan Willem Janse" userId="5553a795-d90c-4610-9a93-80eb5346fbc1" providerId="ADAL" clId="{044694B9-64A6-4C0D-9246-01884A605168}" dt="2022-11-01T13:35:21.978" v="44"/>
          <ac:picMkLst>
            <pc:docMk/>
            <pc:sldMk cId="788874260" sldId="262"/>
            <ac:picMk id="4" creationId="{DADEEAFE-F16F-144E-5CE0-494633B26748}"/>
          </ac:picMkLst>
        </pc:picChg>
      </pc:sldChg>
      <pc:sldChg chg="addSp modSp add mod">
        <pc:chgData name="Jan Willem Janse" userId="5553a795-d90c-4610-9a93-80eb5346fbc1" providerId="ADAL" clId="{044694B9-64A6-4C0D-9246-01884A605168}" dt="2022-11-01T13:35:23.509" v="45"/>
        <pc:sldMkLst>
          <pc:docMk/>
          <pc:sldMk cId="2476337864" sldId="263"/>
        </pc:sldMkLst>
        <pc:spChg chg="mod">
          <ac:chgData name="Jan Willem Janse" userId="5553a795-d90c-4610-9a93-80eb5346fbc1" providerId="ADAL" clId="{044694B9-64A6-4C0D-9246-01884A605168}" dt="2022-11-01T13:11:18.259" v="29" actId="20577"/>
          <ac:spMkLst>
            <pc:docMk/>
            <pc:sldMk cId="2476337864" sldId="263"/>
            <ac:spMk id="2" creationId="{428C564B-EE2F-CC84-A4E6-C57D775D69BE}"/>
          </ac:spMkLst>
        </pc:spChg>
        <pc:picChg chg="mod">
          <ac:chgData name="Jan Willem Janse" userId="5553a795-d90c-4610-9a93-80eb5346fbc1" providerId="ADAL" clId="{044694B9-64A6-4C0D-9246-01884A605168}" dt="2022-11-01T13:11:10.004" v="22" actId="14826"/>
          <ac:picMkLst>
            <pc:docMk/>
            <pc:sldMk cId="2476337864" sldId="263"/>
            <ac:picMk id="3" creationId="{EF178027-43CE-0B48-7D8D-648A07C15307}"/>
          </ac:picMkLst>
        </pc:picChg>
        <pc:picChg chg="add mod">
          <ac:chgData name="Jan Willem Janse" userId="5553a795-d90c-4610-9a93-80eb5346fbc1" providerId="ADAL" clId="{044694B9-64A6-4C0D-9246-01884A605168}" dt="2022-11-01T13:35:23.509" v="45"/>
          <ac:picMkLst>
            <pc:docMk/>
            <pc:sldMk cId="2476337864" sldId="263"/>
            <ac:picMk id="4" creationId="{D92FE12F-307A-4ABF-2727-256002CDF896}"/>
          </ac:picMkLst>
        </pc:picChg>
      </pc:sldChg>
      <pc:sldChg chg="addSp modSp add mod">
        <pc:chgData name="Jan Willem Janse" userId="5553a795-d90c-4610-9a93-80eb5346fbc1" providerId="ADAL" clId="{044694B9-64A6-4C0D-9246-01884A605168}" dt="2022-11-01T13:35:24.391" v="46"/>
        <pc:sldMkLst>
          <pc:docMk/>
          <pc:sldMk cId="1382201997" sldId="264"/>
        </pc:sldMkLst>
        <pc:spChg chg="mod">
          <ac:chgData name="Jan Willem Janse" userId="5553a795-d90c-4610-9a93-80eb5346fbc1" providerId="ADAL" clId="{044694B9-64A6-4C0D-9246-01884A605168}" dt="2022-11-01T13:19:00.236" v="38" actId="20577"/>
          <ac:spMkLst>
            <pc:docMk/>
            <pc:sldMk cId="1382201997" sldId="264"/>
            <ac:spMk id="2" creationId="{428C564B-EE2F-CC84-A4E6-C57D775D69BE}"/>
          </ac:spMkLst>
        </pc:spChg>
        <pc:picChg chg="mod">
          <ac:chgData name="Jan Willem Janse" userId="5553a795-d90c-4610-9a93-80eb5346fbc1" providerId="ADAL" clId="{044694B9-64A6-4C0D-9246-01884A605168}" dt="2022-11-01T13:18:57.880" v="31" actId="14826"/>
          <ac:picMkLst>
            <pc:docMk/>
            <pc:sldMk cId="1382201997" sldId="264"/>
            <ac:picMk id="3" creationId="{EF178027-43CE-0B48-7D8D-648A07C15307}"/>
          </ac:picMkLst>
        </pc:picChg>
        <pc:picChg chg="add mod">
          <ac:chgData name="Jan Willem Janse" userId="5553a795-d90c-4610-9a93-80eb5346fbc1" providerId="ADAL" clId="{044694B9-64A6-4C0D-9246-01884A605168}" dt="2022-11-01T13:35:24.391" v="46"/>
          <ac:picMkLst>
            <pc:docMk/>
            <pc:sldMk cId="1382201997" sldId="264"/>
            <ac:picMk id="4" creationId="{715A7AFE-0871-A6FB-6111-6540611AF413}"/>
          </ac:picMkLst>
        </pc:picChg>
      </pc:sldChg>
      <pc:sldChg chg="new">
        <pc:chgData name="Jan Willem Janse" userId="5553a795-d90c-4610-9a93-80eb5346fbc1" providerId="ADAL" clId="{044694B9-64A6-4C0D-9246-01884A605168}" dt="2022-11-01T13:34:05.825" v="39" actId="680"/>
        <pc:sldMkLst>
          <pc:docMk/>
          <pc:sldMk cId="3665973962" sldId="265"/>
        </pc:sldMkLst>
      </pc:sldChg>
      <pc:sldChg chg="new del">
        <pc:chgData name="Jan Willem Janse" userId="5553a795-d90c-4610-9a93-80eb5346fbc1" providerId="ADAL" clId="{044694B9-64A6-4C0D-9246-01884A605168}" dt="2022-11-01T13:34:18.619" v="41" actId="47"/>
        <pc:sldMkLst>
          <pc:docMk/>
          <pc:sldMk cId="3490533091" sldId="26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90657D-4BFE-49B3-A18E-2338E00032D2}" type="datetimeFigureOut">
              <a:rPr lang="nl-NL" smtClean="0"/>
              <a:t>1-11-2022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B6D22-305B-4504-B67C-E09B25EE3E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64263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D1FD3-5DEA-4220-A6D9-71EB7090EB9E}" type="datetimeFigureOut">
              <a:rPr lang="nl-NL" smtClean="0"/>
              <a:t>1-11-2022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050D4-205F-4D25-AC3F-0B0FF3837A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297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tieslide met dat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591CFB2-AFBA-4202-A859-F1D0ED340C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41784"/>
      </p:ext>
    </p:extLst>
  </p:cSld>
  <p:clrMapOvr>
    <a:masterClrMapping/>
  </p:clrMapOvr>
  <p:transition spd="med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591CFB2-AFBA-4202-A859-F1D0ED340C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01550"/>
      </p:ext>
    </p:extLst>
  </p:cSld>
  <p:clrMapOvr>
    <a:masterClrMapping/>
  </p:clrMapOvr>
  <p:transition spd="med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eeld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0CB233-14DB-4AD0-9AD3-78AE46EF1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464" y="887767"/>
            <a:ext cx="8087557" cy="918331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Doe mee met de gebedsweek in [PLAATS]</a:t>
            </a:r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94CCB2DC-3459-4853-88B8-5C46D9A28E6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625209831"/>
              </p:ext>
            </p:extLst>
          </p:nvPr>
        </p:nvGraphicFramePr>
        <p:xfrm>
          <a:off x="1127464" y="2228869"/>
          <a:ext cx="7856739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3087">
                  <a:extLst>
                    <a:ext uri="{9D8B030D-6E8A-4147-A177-3AD203B41FA5}">
                      <a16:colId xmlns:a16="http://schemas.microsoft.com/office/drawing/2014/main" val="123367158"/>
                    </a:ext>
                  </a:extLst>
                </a:gridCol>
                <a:gridCol w="1260630">
                  <a:extLst>
                    <a:ext uri="{9D8B030D-6E8A-4147-A177-3AD203B41FA5}">
                      <a16:colId xmlns:a16="http://schemas.microsoft.com/office/drawing/2014/main" val="2050753160"/>
                    </a:ext>
                  </a:extLst>
                </a:gridCol>
                <a:gridCol w="4643022">
                  <a:extLst>
                    <a:ext uri="{9D8B030D-6E8A-4147-A177-3AD203B41FA5}">
                      <a16:colId xmlns:a16="http://schemas.microsoft.com/office/drawing/2014/main" val="31022046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Datum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Tijd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Locatie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839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Zondag 16/1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712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Maandag 17/1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146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Dinsdag 18/1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66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Woensdag 19/1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341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Donderdag 20/1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235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Vrijdag 21/1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730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Zaterdag 22/1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36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Zondag 23/1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00506"/>
                  </a:ext>
                </a:extLst>
              </a:tr>
            </a:tbl>
          </a:graphicData>
        </a:graphic>
      </p:graphicFrame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E40C991F-74E7-44C6-830C-18BD4C0A09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8800" y="2644775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E9EB61E0-BDEA-42B8-8F58-BDBC4D8DA3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98800" y="3010183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52F5570C-9EF7-4CB0-A987-B236394B4C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98800" y="3379802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26CE647B-B924-4339-9530-C2EA108885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98800" y="3755567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97D90380-E339-4F84-8971-EAC729E502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98800" y="4123237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A03AE094-3C19-4804-BD58-118908A4B2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98800" y="4490907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7" name="Tijdelijke aanduiding voor tekst 9">
            <a:extLst>
              <a:ext uri="{FF2B5EF4-FFF2-40B4-BE49-F238E27FC236}">
                <a16:creationId xmlns:a16="http://schemas.microsoft.com/office/drawing/2014/main" id="{A828E13C-94C2-48B2-B4BC-E62D1ECB94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98800" y="4866657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B40A0269-C49C-4AD4-8331-D90172B728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98800" y="5242407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9" name="Tijdelijke aanduiding voor tekst 9">
            <a:extLst>
              <a:ext uri="{FF2B5EF4-FFF2-40B4-BE49-F238E27FC236}">
                <a16:creationId xmlns:a16="http://schemas.microsoft.com/office/drawing/2014/main" id="{84CC5D13-46CB-4BB5-B121-2DBA0353EB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96419" y="2646217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0" name="Tijdelijke aanduiding voor tekst 9">
            <a:extLst>
              <a:ext uri="{FF2B5EF4-FFF2-40B4-BE49-F238E27FC236}">
                <a16:creationId xmlns:a16="http://schemas.microsoft.com/office/drawing/2014/main" id="{07337FD9-D051-4157-9DB3-9046E0E1F7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96419" y="3010183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1" name="Tijdelijke aanduiding voor tekst 9">
            <a:extLst>
              <a:ext uri="{FF2B5EF4-FFF2-40B4-BE49-F238E27FC236}">
                <a16:creationId xmlns:a16="http://schemas.microsoft.com/office/drawing/2014/main" id="{81A86745-A03E-44D0-817E-2B8F0FCD521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96419" y="3391831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A44B0C2C-8182-4BF2-A965-E42951B892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96419" y="3745957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3" name="Tijdelijke aanduiding voor tekst 9">
            <a:extLst>
              <a:ext uri="{FF2B5EF4-FFF2-40B4-BE49-F238E27FC236}">
                <a16:creationId xmlns:a16="http://schemas.microsoft.com/office/drawing/2014/main" id="{21F2568B-B50C-4BA3-B6CD-2CC6678726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96419" y="4128375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4" name="Tijdelijke aanduiding voor tekst 9">
            <a:extLst>
              <a:ext uri="{FF2B5EF4-FFF2-40B4-BE49-F238E27FC236}">
                <a16:creationId xmlns:a16="http://schemas.microsoft.com/office/drawing/2014/main" id="{7CE6BAC7-41C8-450C-AA00-1CB96E59383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6419" y="4490906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5" name="Tijdelijke aanduiding voor tekst 9">
            <a:extLst>
              <a:ext uri="{FF2B5EF4-FFF2-40B4-BE49-F238E27FC236}">
                <a16:creationId xmlns:a16="http://schemas.microsoft.com/office/drawing/2014/main" id="{63C32160-F95A-4DEE-B5C0-ED9E8D7266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96419" y="4866657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6" name="Tijdelijke aanduiding voor tekst 9">
            <a:extLst>
              <a:ext uri="{FF2B5EF4-FFF2-40B4-BE49-F238E27FC236}">
                <a16:creationId xmlns:a16="http://schemas.microsoft.com/office/drawing/2014/main" id="{A9BF82FC-5CAE-4294-A37F-ECE479FBB0C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96419" y="5238252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</p:spTree>
    <p:extLst>
      <p:ext uri="{BB962C8B-B14F-4D97-AF65-F5344CB8AC3E}">
        <p14:creationId xmlns:p14="http://schemas.microsoft.com/office/powerpoint/2010/main" val="1064961775"/>
      </p:ext>
    </p:extLst>
  </p:cSld>
  <p:clrMapOvr>
    <a:masterClrMapping/>
  </p:clrMapOvr>
  <p:transition spd="med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oor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0CB233-14DB-4AD0-9AD3-78AE46EF1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464" y="887767"/>
            <a:ext cx="8087557" cy="918331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Doe mee met de gebedsweek in [PLAATS]</a:t>
            </a:r>
          </a:p>
        </p:txBody>
      </p:sp>
    </p:spTree>
    <p:extLst>
      <p:ext uri="{BB962C8B-B14F-4D97-AF65-F5344CB8AC3E}">
        <p14:creationId xmlns:p14="http://schemas.microsoft.com/office/powerpoint/2010/main" val="2528457279"/>
      </p:ext>
    </p:extLst>
  </p:cSld>
  <p:clrMapOvr>
    <a:masterClrMapping/>
  </p:clrMapOvr>
  <p:transition spd="med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792184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1" name="Titel 6">
            <a:extLst>
              <a:ext uri="{FF2B5EF4-FFF2-40B4-BE49-F238E27FC236}">
                <a16:creationId xmlns:a16="http://schemas.microsoft.com/office/drawing/2014/main" id="{1217EAAC-77EB-496A-8C0C-7A51FFCB6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2610035"/>
            <a:ext cx="7921840" cy="992003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86074852"/>
      </p:ext>
    </p:extLst>
  </p:cSld>
  <p:clrMapOvr>
    <a:masterClrMapping/>
  </p:clrMapOvr>
  <p:transition spd="med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dia zon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0CB233-14DB-4AD0-9AD3-78AE46EF1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1154944-643A-4191-BFCA-2149394C3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464" y="2219417"/>
            <a:ext cx="7830105" cy="3957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58228463"/>
      </p:ext>
    </p:extLst>
  </p:cSld>
  <p:clrMapOvr>
    <a:masterClrMapping/>
  </p:clrMapOvr>
  <p:transition spd="med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 zon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887685"/>
      </p:ext>
    </p:extLst>
  </p:cSld>
  <p:clrMapOvr>
    <a:masterClrMapping/>
  </p:clrMapOvr>
  <p:transition spd="med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 zon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D32529BB-BEDB-47AB-B020-0D189A33E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7465" y="2224691"/>
            <a:ext cx="4083727" cy="732938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inhoud 3">
            <a:extLst>
              <a:ext uri="{FF2B5EF4-FFF2-40B4-BE49-F238E27FC236}">
                <a16:creationId xmlns:a16="http://schemas.microsoft.com/office/drawing/2014/main" id="{DEF906A5-13CA-4197-98A6-387AD69837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7465" y="3099676"/>
            <a:ext cx="4083727" cy="3265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3" name="Tijdelijke aanduiding voor tekst 4">
            <a:extLst>
              <a:ext uri="{FF2B5EF4-FFF2-40B4-BE49-F238E27FC236}">
                <a16:creationId xmlns:a16="http://schemas.microsoft.com/office/drawing/2014/main" id="{CB321812-9810-42C5-A236-38B611829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35481" y="2221086"/>
            <a:ext cx="4083727" cy="732938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inhoud 5">
            <a:extLst>
              <a:ext uri="{FF2B5EF4-FFF2-40B4-BE49-F238E27FC236}">
                <a16:creationId xmlns:a16="http://schemas.microsoft.com/office/drawing/2014/main" id="{2651B612-9317-485C-8B41-18427DD931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35481" y="3099677"/>
            <a:ext cx="4083727" cy="326561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75B4440-659F-4594-80DB-D4A8B58BE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64" y="1065320"/>
            <a:ext cx="8291744" cy="91833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4986634"/>
      </p:ext>
    </p:extLst>
  </p:cSld>
  <p:clrMapOvr>
    <a:masterClrMapping/>
  </p:clrMapOvr>
  <p:transition spd="med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tieslide met dat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591CFB2-AFBA-4202-A859-F1D0ED340C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01461"/>
      </p:ext>
    </p:extLst>
  </p:cSld>
  <p:clrMapOvr>
    <a:masterClrMapping/>
  </p:clrMapOvr>
  <p:transition spd="med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591CFB2-AFBA-4202-A859-F1D0ED340C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47014"/>
      </p:ext>
    </p:extLst>
  </p:cSld>
  <p:clrMapOvr>
    <a:masterClrMapping/>
  </p:clrMapOvr>
  <p:transition spd="med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eeld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0CB233-14DB-4AD0-9AD3-78AE46EF1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464" y="887767"/>
            <a:ext cx="8087557" cy="918331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Doe mee met de gebedsweek in [PLAATS]</a:t>
            </a:r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94CCB2DC-3459-4853-88B8-5C46D9A28E6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625209831"/>
              </p:ext>
            </p:extLst>
          </p:nvPr>
        </p:nvGraphicFramePr>
        <p:xfrm>
          <a:off x="1127464" y="2228869"/>
          <a:ext cx="7856739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3087">
                  <a:extLst>
                    <a:ext uri="{9D8B030D-6E8A-4147-A177-3AD203B41FA5}">
                      <a16:colId xmlns:a16="http://schemas.microsoft.com/office/drawing/2014/main" val="123367158"/>
                    </a:ext>
                  </a:extLst>
                </a:gridCol>
                <a:gridCol w="1260630">
                  <a:extLst>
                    <a:ext uri="{9D8B030D-6E8A-4147-A177-3AD203B41FA5}">
                      <a16:colId xmlns:a16="http://schemas.microsoft.com/office/drawing/2014/main" val="2050753160"/>
                    </a:ext>
                  </a:extLst>
                </a:gridCol>
                <a:gridCol w="4643022">
                  <a:extLst>
                    <a:ext uri="{9D8B030D-6E8A-4147-A177-3AD203B41FA5}">
                      <a16:colId xmlns:a16="http://schemas.microsoft.com/office/drawing/2014/main" val="31022046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Datum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Tijd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Locatie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839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Zondag 16/1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712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Maandag 17/1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146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Dinsdag 18/1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66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Woensdag 19/1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341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Donderdag 20/1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235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Vrijdag 21/1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730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Zaterdag 22/1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36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Zondag 23/1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00506"/>
                  </a:ext>
                </a:extLst>
              </a:tr>
            </a:tbl>
          </a:graphicData>
        </a:graphic>
      </p:graphicFrame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E40C991F-74E7-44C6-830C-18BD4C0A09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8800" y="2644775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E9EB61E0-BDEA-42B8-8F58-BDBC4D8DA3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98800" y="3010183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52F5570C-9EF7-4CB0-A987-B236394B4C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98800" y="3379802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26CE647B-B924-4339-9530-C2EA108885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98800" y="3755567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97D90380-E339-4F84-8971-EAC729E502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98800" y="4123237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A03AE094-3C19-4804-BD58-118908A4B2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98800" y="4490907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7" name="Tijdelijke aanduiding voor tekst 9">
            <a:extLst>
              <a:ext uri="{FF2B5EF4-FFF2-40B4-BE49-F238E27FC236}">
                <a16:creationId xmlns:a16="http://schemas.microsoft.com/office/drawing/2014/main" id="{A828E13C-94C2-48B2-B4BC-E62D1ECB94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98800" y="4866657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B40A0269-C49C-4AD4-8331-D90172B728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98800" y="5242407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9" name="Tijdelijke aanduiding voor tekst 9">
            <a:extLst>
              <a:ext uri="{FF2B5EF4-FFF2-40B4-BE49-F238E27FC236}">
                <a16:creationId xmlns:a16="http://schemas.microsoft.com/office/drawing/2014/main" id="{84CC5D13-46CB-4BB5-B121-2DBA0353EB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96419" y="2646217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0" name="Tijdelijke aanduiding voor tekst 9">
            <a:extLst>
              <a:ext uri="{FF2B5EF4-FFF2-40B4-BE49-F238E27FC236}">
                <a16:creationId xmlns:a16="http://schemas.microsoft.com/office/drawing/2014/main" id="{07337FD9-D051-4157-9DB3-9046E0E1F7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96419" y="3010183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1" name="Tijdelijke aanduiding voor tekst 9">
            <a:extLst>
              <a:ext uri="{FF2B5EF4-FFF2-40B4-BE49-F238E27FC236}">
                <a16:creationId xmlns:a16="http://schemas.microsoft.com/office/drawing/2014/main" id="{81A86745-A03E-44D0-817E-2B8F0FCD521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96419" y="3391831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A44B0C2C-8182-4BF2-A965-E42951B892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96419" y="3745957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3" name="Tijdelijke aanduiding voor tekst 9">
            <a:extLst>
              <a:ext uri="{FF2B5EF4-FFF2-40B4-BE49-F238E27FC236}">
                <a16:creationId xmlns:a16="http://schemas.microsoft.com/office/drawing/2014/main" id="{21F2568B-B50C-4BA3-B6CD-2CC6678726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96419" y="4128375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4" name="Tijdelijke aanduiding voor tekst 9">
            <a:extLst>
              <a:ext uri="{FF2B5EF4-FFF2-40B4-BE49-F238E27FC236}">
                <a16:creationId xmlns:a16="http://schemas.microsoft.com/office/drawing/2014/main" id="{7CE6BAC7-41C8-450C-AA00-1CB96E59383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6419" y="4490906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5" name="Tijdelijke aanduiding voor tekst 9">
            <a:extLst>
              <a:ext uri="{FF2B5EF4-FFF2-40B4-BE49-F238E27FC236}">
                <a16:creationId xmlns:a16="http://schemas.microsoft.com/office/drawing/2014/main" id="{63C32160-F95A-4DEE-B5C0-ED9E8D7266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96419" y="4866657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6" name="Tijdelijke aanduiding voor tekst 9">
            <a:extLst>
              <a:ext uri="{FF2B5EF4-FFF2-40B4-BE49-F238E27FC236}">
                <a16:creationId xmlns:a16="http://schemas.microsoft.com/office/drawing/2014/main" id="{A9BF82FC-5CAE-4294-A37F-ECE479FBB0C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96419" y="5238252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</p:spTree>
    <p:extLst>
      <p:ext uri="{BB962C8B-B14F-4D97-AF65-F5344CB8AC3E}">
        <p14:creationId xmlns:p14="http://schemas.microsoft.com/office/powerpoint/2010/main" val="2326657348"/>
      </p:ext>
    </p:extLst>
  </p:cSld>
  <p:clrMapOvr>
    <a:masterClrMapping/>
  </p:clrMapOvr>
  <p:transition spd="med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591CFB2-AFBA-4202-A859-F1D0ED340C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59167"/>
      </p:ext>
    </p:extLst>
  </p:cSld>
  <p:clrMapOvr>
    <a:masterClrMapping/>
  </p:clrMapOvr>
  <p:transition spd="med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oor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0CB233-14DB-4AD0-9AD3-78AE46EF1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464" y="887767"/>
            <a:ext cx="8087557" cy="918331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Doe mee met de gebedsweek in [PLAATS]</a:t>
            </a:r>
          </a:p>
        </p:txBody>
      </p:sp>
    </p:spTree>
    <p:extLst>
      <p:ext uri="{BB962C8B-B14F-4D97-AF65-F5344CB8AC3E}">
        <p14:creationId xmlns:p14="http://schemas.microsoft.com/office/powerpoint/2010/main" val="3487127061"/>
      </p:ext>
    </p:extLst>
  </p:cSld>
  <p:clrMapOvr>
    <a:masterClrMapping/>
  </p:clrMapOvr>
  <p:transition spd="med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792184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1" name="Titel 6">
            <a:extLst>
              <a:ext uri="{FF2B5EF4-FFF2-40B4-BE49-F238E27FC236}">
                <a16:creationId xmlns:a16="http://schemas.microsoft.com/office/drawing/2014/main" id="{1217EAAC-77EB-496A-8C0C-7A51FFCB6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2610035"/>
            <a:ext cx="7921840" cy="992003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9413684"/>
      </p:ext>
    </p:extLst>
  </p:cSld>
  <p:clrMapOvr>
    <a:masterClrMapping/>
  </p:clrMapOvr>
  <p:transition spd="med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dia zon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0CB233-14DB-4AD0-9AD3-78AE46EF1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1154944-643A-4191-BFCA-2149394C3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464" y="2219417"/>
            <a:ext cx="7830105" cy="3957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38949698"/>
      </p:ext>
    </p:extLst>
  </p:cSld>
  <p:clrMapOvr>
    <a:masterClrMapping/>
  </p:clrMapOvr>
  <p:transition spd="med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 zon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494473"/>
      </p:ext>
    </p:extLst>
  </p:cSld>
  <p:clrMapOvr>
    <a:masterClrMapping/>
  </p:clrMapOvr>
  <p:transition spd="med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 zon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D32529BB-BEDB-47AB-B020-0D189A33E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7465" y="2224691"/>
            <a:ext cx="4083727" cy="732938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inhoud 3">
            <a:extLst>
              <a:ext uri="{FF2B5EF4-FFF2-40B4-BE49-F238E27FC236}">
                <a16:creationId xmlns:a16="http://schemas.microsoft.com/office/drawing/2014/main" id="{DEF906A5-13CA-4197-98A6-387AD69837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7465" y="3099676"/>
            <a:ext cx="4083727" cy="3265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3" name="Tijdelijke aanduiding voor tekst 4">
            <a:extLst>
              <a:ext uri="{FF2B5EF4-FFF2-40B4-BE49-F238E27FC236}">
                <a16:creationId xmlns:a16="http://schemas.microsoft.com/office/drawing/2014/main" id="{CB321812-9810-42C5-A236-38B611829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35481" y="2221086"/>
            <a:ext cx="4083727" cy="732938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inhoud 5">
            <a:extLst>
              <a:ext uri="{FF2B5EF4-FFF2-40B4-BE49-F238E27FC236}">
                <a16:creationId xmlns:a16="http://schemas.microsoft.com/office/drawing/2014/main" id="{2651B612-9317-485C-8B41-18427DD931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35481" y="3099677"/>
            <a:ext cx="4083727" cy="326561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75B4440-659F-4594-80DB-D4A8B58BE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64" y="1065320"/>
            <a:ext cx="8291744" cy="91833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13694620"/>
      </p:ext>
    </p:extLst>
  </p:cSld>
  <p:clrMapOvr>
    <a:masterClrMapping/>
  </p:clrMapOvr>
  <p:transition spd="med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eeld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0CB233-14DB-4AD0-9AD3-78AE46EF1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464" y="887767"/>
            <a:ext cx="8087557" cy="918331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Bid mee tijdens de gebedsweek in [PLAATS]</a:t>
            </a:r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94CCB2DC-3459-4853-88B8-5C46D9A28E6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360970310"/>
              </p:ext>
            </p:extLst>
          </p:nvPr>
        </p:nvGraphicFramePr>
        <p:xfrm>
          <a:off x="1127464" y="2228869"/>
          <a:ext cx="7856739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3087">
                  <a:extLst>
                    <a:ext uri="{9D8B030D-6E8A-4147-A177-3AD203B41FA5}">
                      <a16:colId xmlns:a16="http://schemas.microsoft.com/office/drawing/2014/main" val="123367158"/>
                    </a:ext>
                  </a:extLst>
                </a:gridCol>
                <a:gridCol w="1260630">
                  <a:extLst>
                    <a:ext uri="{9D8B030D-6E8A-4147-A177-3AD203B41FA5}">
                      <a16:colId xmlns:a16="http://schemas.microsoft.com/office/drawing/2014/main" val="2050753160"/>
                    </a:ext>
                  </a:extLst>
                </a:gridCol>
                <a:gridCol w="4643022">
                  <a:extLst>
                    <a:ext uri="{9D8B030D-6E8A-4147-A177-3AD203B41FA5}">
                      <a16:colId xmlns:a16="http://schemas.microsoft.com/office/drawing/2014/main" val="31022046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Datum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Tijd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Locatie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839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Zondag 15/1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712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Maandag 16/1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146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Dinsdag 17/1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66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Woensdag 18/1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341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Donderdag 19/1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235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Vrijdag 20/1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730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Zaterdag 21/1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36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Zondag 22/1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00506"/>
                  </a:ext>
                </a:extLst>
              </a:tr>
            </a:tbl>
          </a:graphicData>
        </a:graphic>
      </p:graphicFrame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E40C991F-74E7-44C6-830C-18BD4C0A09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8800" y="2644775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E9EB61E0-BDEA-42B8-8F58-BDBC4D8DA3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98800" y="3010183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52F5570C-9EF7-4CB0-A987-B236394B4C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98800" y="3379802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26CE647B-B924-4339-9530-C2EA108885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98800" y="3755567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97D90380-E339-4F84-8971-EAC729E502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98800" y="4123237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A03AE094-3C19-4804-BD58-118908A4B2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98800" y="4490907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7" name="Tijdelijke aanduiding voor tekst 9">
            <a:extLst>
              <a:ext uri="{FF2B5EF4-FFF2-40B4-BE49-F238E27FC236}">
                <a16:creationId xmlns:a16="http://schemas.microsoft.com/office/drawing/2014/main" id="{A828E13C-94C2-48B2-B4BC-E62D1ECB94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98800" y="4866657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B40A0269-C49C-4AD4-8331-D90172B728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98800" y="5242407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9" name="Tijdelijke aanduiding voor tekst 9">
            <a:extLst>
              <a:ext uri="{FF2B5EF4-FFF2-40B4-BE49-F238E27FC236}">
                <a16:creationId xmlns:a16="http://schemas.microsoft.com/office/drawing/2014/main" id="{84CC5D13-46CB-4BB5-B121-2DBA0353EB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96419" y="2646217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0" name="Tijdelijke aanduiding voor tekst 9">
            <a:extLst>
              <a:ext uri="{FF2B5EF4-FFF2-40B4-BE49-F238E27FC236}">
                <a16:creationId xmlns:a16="http://schemas.microsoft.com/office/drawing/2014/main" id="{07337FD9-D051-4157-9DB3-9046E0E1F7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96419" y="3010183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1" name="Tijdelijke aanduiding voor tekst 9">
            <a:extLst>
              <a:ext uri="{FF2B5EF4-FFF2-40B4-BE49-F238E27FC236}">
                <a16:creationId xmlns:a16="http://schemas.microsoft.com/office/drawing/2014/main" id="{81A86745-A03E-44D0-817E-2B8F0FCD521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96419" y="3391831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A44B0C2C-8182-4BF2-A965-E42951B892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96419" y="3745957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3" name="Tijdelijke aanduiding voor tekst 9">
            <a:extLst>
              <a:ext uri="{FF2B5EF4-FFF2-40B4-BE49-F238E27FC236}">
                <a16:creationId xmlns:a16="http://schemas.microsoft.com/office/drawing/2014/main" id="{21F2568B-B50C-4BA3-B6CD-2CC6678726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96419" y="4128375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4" name="Tijdelijke aanduiding voor tekst 9">
            <a:extLst>
              <a:ext uri="{FF2B5EF4-FFF2-40B4-BE49-F238E27FC236}">
                <a16:creationId xmlns:a16="http://schemas.microsoft.com/office/drawing/2014/main" id="{7CE6BAC7-41C8-450C-AA00-1CB96E59383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6419" y="4490906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5" name="Tijdelijke aanduiding voor tekst 9">
            <a:extLst>
              <a:ext uri="{FF2B5EF4-FFF2-40B4-BE49-F238E27FC236}">
                <a16:creationId xmlns:a16="http://schemas.microsoft.com/office/drawing/2014/main" id="{63C32160-F95A-4DEE-B5C0-ED9E8D7266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96419" y="4866657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6" name="Tijdelijke aanduiding voor tekst 9">
            <a:extLst>
              <a:ext uri="{FF2B5EF4-FFF2-40B4-BE49-F238E27FC236}">
                <a16:creationId xmlns:a16="http://schemas.microsoft.com/office/drawing/2014/main" id="{A9BF82FC-5CAE-4294-A37F-ECE479FBB0C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96419" y="5238252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</p:spTree>
    <p:extLst>
      <p:ext uri="{BB962C8B-B14F-4D97-AF65-F5344CB8AC3E}">
        <p14:creationId xmlns:p14="http://schemas.microsoft.com/office/powerpoint/2010/main" val="2052554988"/>
      </p:ext>
    </p:extLst>
  </p:cSld>
  <p:clrMapOvr>
    <a:masterClrMapping/>
  </p:clrMapOvr>
  <p:transition spd="med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oor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0CB233-14DB-4AD0-9AD3-78AE46EF1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464" y="887767"/>
            <a:ext cx="8087557" cy="918331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Doe mee met de gebedsweek in [PLAATS]</a:t>
            </a:r>
          </a:p>
        </p:txBody>
      </p:sp>
    </p:spTree>
    <p:extLst>
      <p:ext uri="{BB962C8B-B14F-4D97-AF65-F5344CB8AC3E}">
        <p14:creationId xmlns:p14="http://schemas.microsoft.com/office/powerpoint/2010/main" val="3363721127"/>
      </p:ext>
    </p:extLst>
  </p:cSld>
  <p:clrMapOvr>
    <a:masterClrMapping/>
  </p:clrMapOvr>
  <p:transition spd="med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792184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1" name="Titel 6">
            <a:extLst>
              <a:ext uri="{FF2B5EF4-FFF2-40B4-BE49-F238E27FC236}">
                <a16:creationId xmlns:a16="http://schemas.microsoft.com/office/drawing/2014/main" id="{1217EAAC-77EB-496A-8C0C-7A51FFCB6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2610035"/>
            <a:ext cx="7921840" cy="992003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5723266"/>
      </p:ext>
    </p:extLst>
  </p:cSld>
  <p:clrMapOvr>
    <a:masterClrMapping/>
  </p:clrMapOvr>
  <p:transition spd="med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dia zon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0CB233-14DB-4AD0-9AD3-78AE46EF1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1154944-643A-4191-BFCA-2149394C3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464" y="2219417"/>
            <a:ext cx="7830105" cy="3957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74674116"/>
      </p:ext>
    </p:extLst>
  </p:cSld>
  <p:clrMapOvr>
    <a:masterClrMapping/>
  </p:clrMapOvr>
  <p:transition spd="med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 zon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934784"/>
      </p:ext>
    </p:extLst>
  </p:cSld>
  <p:clrMapOvr>
    <a:masterClrMapping/>
  </p:clrMapOvr>
  <p:transition spd="med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 zon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D32529BB-BEDB-47AB-B020-0D189A33E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7465" y="2224691"/>
            <a:ext cx="4083727" cy="732938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inhoud 3">
            <a:extLst>
              <a:ext uri="{FF2B5EF4-FFF2-40B4-BE49-F238E27FC236}">
                <a16:creationId xmlns:a16="http://schemas.microsoft.com/office/drawing/2014/main" id="{DEF906A5-13CA-4197-98A6-387AD69837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7465" y="3099676"/>
            <a:ext cx="4083727" cy="3265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3" name="Tijdelijke aanduiding voor tekst 4">
            <a:extLst>
              <a:ext uri="{FF2B5EF4-FFF2-40B4-BE49-F238E27FC236}">
                <a16:creationId xmlns:a16="http://schemas.microsoft.com/office/drawing/2014/main" id="{CB321812-9810-42C5-A236-38B611829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35481" y="2221086"/>
            <a:ext cx="4083727" cy="732938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inhoud 5">
            <a:extLst>
              <a:ext uri="{FF2B5EF4-FFF2-40B4-BE49-F238E27FC236}">
                <a16:creationId xmlns:a16="http://schemas.microsoft.com/office/drawing/2014/main" id="{2651B612-9317-485C-8B41-18427DD931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35481" y="3099677"/>
            <a:ext cx="4083727" cy="326561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75B4440-659F-4594-80DB-D4A8B58BE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64" y="1065320"/>
            <a:ext cx="8291744" cy="91833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25721021"/>
      </p:ext>
    </p:extLst>
  </p:cSld>
  <p:clrMapOvr>
    <a:masterClrMapping/>
  </p:clrMapOvr>
  <p:transition spd="med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tieslide met dat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591CFB2-AFBA-4202-A859-F1D0ED340C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45005"/>
      </p:ext>
    </p:extLst>
  </p:cSld>
  <p:clrMapOvr>
    <a:masterClrMapping/>
  </p:clrMapOvr>
  <p:transition spd="med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127464" y="887767"/>
            <a:ext cx="7830105" cy="918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27464" y="2219417"/>
            <a:ext cx="7830105" cy="3957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604960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6" r:id="rId2"/>
    <p:sldLayoutId id="2147483732" r:id="rId3"/>
    <p:sldLayoutId id="2147483735" r:id="rId4"/>
    <p:sldLayoutId id="2147483649" r:id="rId5"/>
    <p:sldLayoutId id="2147483734" r:id="rId6"/>
    <p:sldLayoutId id="2147483672" r:id="rId7"/>
    <p:sldLayoutId id="2147483665" r:id="rId8"/>
  </p:sldLayoutIdLst>
  <p:transition spd="med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900" kern="1200">
          <a:solidFill>
            <a:schemeClr val="bg1"/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127464" y="887767"/>
            <a:ext cx="7830105" cy="918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27464" y="2219417"/>
            <a:ext cx="7830105" cy="3957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996403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</p:sldLayoutIdLst>
  <p:transition spd="med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900" kern="1200">
          <a:solidFill>
            <a:schemeClr val="bg1"/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127464" y="887767"/>
            <a:ext cx="7830105" cy="918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27464" y="2219417"/>
            <a:ext cx="7830105" cy="3957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244278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</p:sldLayoutIdLst>
  <p:transition spd="med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7D045F5-5014-2B2A-B6F6-A8E99E911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92" y="-1528"/>
            <a:ext cx="356930" cy="62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B43AB03-00E7-F36A-6940-3FFD0AC4B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168" y="3962398"/>
            <a:ext cx="1660453" cy="1658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D162834-2D2E-B765-1264-ADCEC66F2E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22" y="1225834"/>
            <a:ext cx="5904656" cy="488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21920"/>
      </p:ext>
    </p:extLst>
  </p:cSld>
  <p:clrMapOvr>
    <a:masterClrMapping/>
  </p:clrMapOvr>
  <p:transition spd="med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F178027-43CE-0B48-7D8D-648A07C15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9E402CB-E868-3172-7F55-4A971BB27762}"/>
              </a:ext>
            </a:extLst>
          </p:cNvPr>
          <p:cNvSpPr txBox="1"/>
          <p:nvPr/>
        </p:nvSpPr>
        <p:spPr>
          <a:xfrm>
            <a:off x="10123053" y="6428552"/>
            <a:ext cx="20319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schemeClr val="bg2"/>
                </a:solidFill>
              </a:rPr>
              <a:t>Afbeelding</a:t>
            </a:r>
            <a:r>
              <a:rPr lang="en-US" sz="900" dirty="0">
                <a:solidFill>
                  <a:schemeClr val="bg2"/>
                </a:solidFill>
              </a:rPr>
              <a:t>: </a:t>
            </a:r>
            <a:r>
              <a:rPr lang="en-US" sz="900" dirty="0" err="1">
                <a:solidFill>
                  <a:schemeClr val="bg2"/>
                </a:solidFill>
              </a:rPr>
              <a:t>macrovector</a:t>
            </a:r>
            <a:r>
              <a:rPr lang="en-US" sz="900" dirty="0">
                <a:solidFill>
                  <a:schemeClr val="bg2"/>
                </a:solidFill>
              </a:rPr>
              <a:t>, </a:t>
            </a:r>
            <a:r>
              <a:rPr lang="en-US" sz="900" dirty="0" err="1">
                <a:solidFill>
                  <a:schemeClr val="bg2"/>
                </a:solidFill>
              </a:rPr>
              <a:t>Freepik</a:t>
            </a:r>
            <a:endParaRPr lang="nl-NL" sz="900" dirty="0">
              <a:solidFill>
                <a:schemeClr val="bg2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16BC6DA-70B5-9D06-7DA3-D3DBA4488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92" y="-1528"/>
            <a:ext cx="356930" cy="62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299786"/>
      </p:ext>
    </p:extLst>
  </p:cSld>
  <p:clrMapOvr>
    <a:masterClrMapping/>
  </p:clrMapOvr>
  <p:transition spd="med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F178027-43CE-0B48-7D8D-648A07C15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28C564B-EE2F-CC84-A4E6-C57D775D69BE}"/>
              </a:ext>
            </a:extLst>
          </p:cNvPr>
          <p:cNvSpPr txBox="1"/>
          <p:nvPr/>
        </p:nvSpPr>
        <p:spPr>
          <a:xfrm>
            <a:off x="10113817" y="6428552"/>
            <a:ext cx="20319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schemeClr val="bg2"/>
                </a:solidFill>
              </a:rPr>
              <a:t>Afbeelding</a:t>
            </a:r>
            <a:r>
              <a:rPr lang="en-US" sz="900" dirty="0">
                <a:solidFill>
                  <a:schemeClr val="bg2"/>
                </a:solidFill>
              </a:rPr>
              <a:t>: </a:t>
            </a:r>
            <a:r>
              <a:rPr lang="en-US" sz="900" dirty="0" err="1">
                <a:solidFill>
                  <a:schemeClr val="bg2"/>
                </a:solidFill>
              </a:rPr>
              <a:t>brgfx</a:t>
            </a:r>
            <a:r>
              <a:rPr lang="en-US" sz="900" dirty="0">
                <a:solidFill>
                  <a:schemeClr val="bg2"/>
                </a:solidFill>
              </a:rPr>
              <a:t>, </a:t>
            </a:r>
            <a:r>
              <a:rPr lang="en-US" sz="900" dirty="0" err="1">
                <a:solidFill>
                  <a:schemeClr val="bg2"/>
                </a:solidFill>
              </a:rPr>
              <a:t>Freepik</a:t>
            </a:r>
            <a:endParaRPr lang="nl-NL" sz="900" dirty="0">
              <a:solidFill>
                <a:schemeClr val="bg2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3BAAE36-5216-C70A-CED9-D899C1E6F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92" y="-1528"/>
            <a:ext cx="356930" cy="62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1333564"/>
      </p:ext>
    </p:extLst>
  </p:cSld>
  <p:clrMapOvr>
    <a:masterClrMapping/>
  </p:clrMapOvr>
  <p:transition spd="med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F178027-43CE-0B48-7D8D-648A07C15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28C564B-EE2F-CC84-A4E6-C57D775D69BE}"/>
              </a:ext>
            </a:extLst>
          </p:cNvPr>
          <p:cNvSpPr txBox="1"/>
          <p:nvPr/>
        </p:nvSpPr>
        <p:spPr>
          <a:xfrm>
            <a:off x="10113817" y="6428552"/>
            <a:ext cx="20319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schemeClr val="bg2"/>
                </a:solidFill>
              </a:rPr>
              <a:t>Afbeelding</a:t>
            </a:r>
            <a:r>
              <a:rPr lang="en-US" sz="900" dirty="0">
                <a:solidFill>
                  <a:schemeClr val="bg2"/>
                </a:solidFill>
              </a:rPr>
              <a:t>: </a:t>
            </a:r>
            <a:r>
              <a:rPr lang="en-US" sz="900" dirty="0" err="1">
                <a:solidFill>
                  <a:schemeClr val="bg2"/>
                </a:solidFill>
              </a:rPr>
              <a:t>Freepik</a:t>
            </a:r>
            <a:endParaRPr lang="nl-NL" sz="900" dirty="0">
              <a:solidFill>
                <a:schemeClr val="bg2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ADEEAFE-F16F-144E-5CE0-494633B26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92" y="-1528"/>
            <a:ext cx="356930" cy="62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8874260"/>
      </p:ext>
    </p:extLst>
  </p:cSld>
  <p:clrMapOvr>
    <a:masterClrMapping/>
  </p:clrMapOvr>
  <p:transition spd="med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F178027-43CE-0B48-7D8D-648A07C15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28C564B-EE2F-CC84-A4E6-C57D775D69BE}"/>
              </a:ext>
            </a:extLst>
          </p:cNvPr>
          <p:cNvSpPr txBox="1"/>
          <p:nvPr/>
        </p:nvSpPr>
        <p:spPr>
          <a:xfrm>
            <a:off x="10113817" y="6428552"/>
            <a:ext cx="20319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schemeClr val="bg2"/>
                </a:solidFill>
              </a:rPr>
              <a:t>Afbeelding</a:t>
            </a:r>
            <a:r>
              <a:rPr lang="en-US" sz="900" dirty="0">
                <a:solidFill>
                  <a:schemeClr val="bg2"/>
                </a:solidFill>
              </a:rPr>
              <a:t>: Pixabay</a:t>
            </a:r>
            <a:endParaRPr lang="nl-NL" sz="900" dirty="0">
              <a:solidFill>
                <a:schemeClr val="bg2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92FE12F-307A-4ABF-2727-256002CDF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92" y="-1528"/>
            <a:ext cx="356930" cy="62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337864"/>
      </p:ext>
    </p:extLst>
  </p:cSld>
  <p:clrMapOvr>
    <a:masterClrMapping/>
  </p:clrMapOvr>
  <p:transition spd="med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F178027-43CE-0B48-7D8D-648A07C15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28C564B-EE2F-CC84-A4E6-C57D775D69BE}"/>
              </a:ext>
            </a:extLst>
          </p:cNvPr>
          <p:cNvSpPr txBox="1"/>
          <p:nvPr/>
        </p:nvSpPr>
        <p:spPr>
          <a:xfrm>
            <a:off x="10113817" y="6428552"/>
            <a:ext cx="20319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schemeClr val="bg2"/>
                </a:solidFill>
              </a:rPr>
              <a:t>Afbeelding</a:t>
            </a:r>
            <a:r>
              <a:rPr lang="en-US" sz="900" dirty="0">
                <a:solidFill>
                  <a:schemeClr val="bg2"/>
                </a:solidFill>
              </a:rPr>
              <a:t>: </a:t>
            </a:r>
            <a:r>
              <a:rPr lang="en-US" sz="900" dirty="0" err="1">
                <a:solidFill>
                  <a:schemeClr val="bg2"/>
                </a:solidFill>
              </a:rPr>
              <a:t>Freepik</a:t>
            </a:r>
            <a:endParaRPr lang="nl-NL" sz="900" dirty="0">
              <a:solidFill>
                <a:schemeClr val="bg2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15A7AFE-0871-A6FB-6111-6540611AF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92" y="-1528"/>
            <a:ext cx="356930" cy="62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2201997"/>
      </p:ext>
    </p:extLst>
  </p:cSld>
  <p:clrMapOvr>
    <a:masterClrMapping/>
  </p:clrMapOvr>
  <p:transition spd="med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9028B7AF-7348-B7F5-8393-B89A3F43A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238" y="812799"/>
            <a:ext cx="8375072" cy="5583381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B4ED1AD0-C7E3-FF5C-ECDF-6B3541E571FD}"/>
              </a:ext>
            </a:extLst>
          </p:cNvPr>
          <p:cNvSpPr txBox="1">
            <a:spLocks/>
          </p:cNvSpPr>
          <p:nvPr/>
        </p:nvSpPr>
        <p:spPr>
          <a:xfrm>
            <a:off x="886690" y="741518"/>
            <a:ext cx="4672952" cy="20963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bg1"/>
                </a:solidFill>
                <a:latin typeface="Merriweather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sz="2800" dirty="0">
                <a:solidFill>
                  <a:schemeClr val="accent1"/>
                </a:solidFill>
                <a:latin typeface="+mj-lt"/>
              </a:rPr>
              <a:t>Je kunt de hele week meebidden en daarvoor</a:t>
            </a:r>
          </a:p>
          <a:p>
            <a:r>
              <a:rPr lang="nl-NL" sz="2800" dirty="0">
                <a:solidFill>
                  <a:schemeClr val="accent1"/>
                </a:solidFill>
                <a:latin typeface="+mj-lt"/>
              </a:rPr>
              <a:t>het gebedsboekje</a:t>
            </a:r>
          </a:p>
          <a:p>
            <a:r>
              <a:rPr lang="nl-NL" sz="2800" dirty="0">
                <a:solidFill>
                  <a:schemeClr val="accent1"/>
                </a:solidFill>
                <a:latin typeface="+mj-lt"/>
              </a:rPr>
              <a:t>voor kinderen gebruiken.</a:t>
            </a:r>
          </a:p>
        </p:txBody>
      </p:sp>
    </p:spTree>
    <p:extLst>
      <p:ext uri="{BB962C8B-B14F-4D97-AF65-F5344CB8AC3E}">
        <p14:creationId xmlns:p14="http://schemas.microsoft.com/office/powerpoint/2010/main" val="1815737710"/>
      </p:ext>
    </p:extLst>
  </p:cSld>
  <p:clrMapOvr>
    <a:masterClrMapping/>
  </p:clrMapOvr>
  <p:transition spd="med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973962"/>
      </p:ext>
    </p:extLst>
  </p:cSld>
  <p:clrMapOvr>
    <a:masterClrMapping/>
  </p:clrMapOvr>
  <p:transition spd="med">
    <p:wipe/>
  </p:transition>
</p:sld>
</file>

<file path=ppt/theme/theme1.xml><?xml version="1.0" encoding="utf-8"?>
<a:theme xmlns:a="http://schemas.openxmlformats.org/drawingml/2006/main" name="MissieNederland aquablauw">
  <a:themeElements>
    <a:clrScheme name="Aangepast 5">
      <a:dk1>
        <a:srgbClr val="062F68"/>
      </a:dk1>
      <a:lt1>
        <a:sysClr val="window" lastClr="FFFFFF"/>
      </a:lt1>
      <a:dk2>
        <a:srgbClr val="151E45"/>
      </a:dk2>
      <a:lt2>
        <a:srgbClr val="F3F4F2"/>
      </a:lt2>
      <a:accent1>
        <a:srgbClr val="652D87"/>
      </a:accent1>
      <a:accent2>
        <a:srgbClr val="3EABCF"/>
      </a:accent2>
      <a:accent3>
        <a:srgbClr val="574948"/>
      </a:accent3>
      <a:accent4>
        <a:srgbClr val="9C75B6"/>
      </a:accent4>
      <a:accent5>
        <a:srgbClr val="B1DBE1"/>
      </a:accent5>
      <a:accent6>
        <a:srgbClr val="FBD405"/>
      </a:accent6>
      <a:hlink>
        <a:srgbClr val="553769"/>
      </a:hlink>
      <a:folHlink>
        <a:srgbClr val="553769"/>
      </a:folHlink>
    </a:clrScheme>
    <a:fontScheme name="Aangepast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CDFED76A-62E4-403D-AE6B-4285B94FCDEC}" vid="{DC3AB61B-FF88-4AC8-9C8F-2D92FA25393B}"/>
    </a:ext>
  </a:extLst>
</a:theme>
</file>

<file path=ppt/theme/theme2.xml><?xml version="1.0" encoding="utf-8"?>
<a:theme xmlns:a="http://schemas.openxmlformats.org/drawingml/2006/main" name="1_MissieNederland aquablauw">
  <a:themeElements>
    <a:clrScheme name="Aangepast 5">
      <a:dk1>
        <a:srgbClr val="062F68"/>
      </a:dk1>
      <a:lt1>
        <a:sysClr val="window" lastClr="FFFFFF"/>
      </a:lt1>
      <a:dk2>
        <a:srgbClr val="151E45"/>
      </a:dk2>
      <a:lt2>
        <a:srgbClr val="F3F4F2"/>
      </a:lt2>
      <a:accent1>
        <a:srgbClr val="652D87"/>
      </a:accent1>
      <a:accent2>
        <a:srgbClr val="3EABCF"/>
      </a:accent2>
      <a:accent3>
        <a:srgbClr val="574948"/>
      </a:accent3>
      <a:accent4>
        <a:srgbClr val="9C75B6"/>
      </a:accent4>
      <a:accent5>
        <a:srgbClr val="B1DBE1"/>
      </a:accent5>
      <a:accent6>
        <a:srgbClr val="FBD405"/>
      </a:accent6>
      <a:hlink>
        <a:srgbClr val="553769"/>
      </a:hlink>
      <a:folHlink>
        <a:srgbClr val="553769"/>
      </a:folHlink>
    </a:clrScheme>
    <a:fontScheme name="Aangepast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CDFED76A-62E4-403D-AE6B-4285B94FCDEC}" vid="{A8F4F219-E53A-4671-A794-78D4410132A1}"/>
    </a:ext>
  </a:extLst>
</a:theme>
</file>

<file path=ppt/theme/theme3.xml><?xml version="1.0" encoding="utf-8"?>
<a:theme xmlns:a="http://schemas.openxmlformats.org/drawingml/2006/main" name="2_MissieNederland aquablauw">
  <a:themeElements>
    <a:clrScheme name="Aangepast 5">
      <a:dk1>
        <a:srgbClr val="062F68"/>
      </a:dk1>
      <a:lt1>
        <a:sysClr val="window" lastClr="FFFFFF"/>
      </a:lt1>
      <a:dk2>
        <a:srgbClr val="151E45"/>
      </a:dk2>
      <a:lt2>
        <a:srgbClr val="F3F4F2"/>
      </a:lt2>
      <a:accent1>
        <a:srgbClr val="652D87"/>
      </a:accent1>
      <a:accent2>
        <a:srgbClr val="3EABCF"/>
      </a:accent2>
      <a:accent3>
        <a:srgbClr val="574948"/>
      </a:accent3>
      <a:accent4>
        <a:srgbClr val="9C75B6"/>
      </a:accent4>
      <a:accent5>
        <a:srgbClr val="B1DBE1"/>
      </a:accent5>
      <a:accent6>
        <a:srgbClr val="FBD405"/>
      </a:accent6>
      <a:hlink>
        <a:srgbClr val="553769"/>
      </a:hlink>
      <a:folHlink>
        <a:srgbClr val="553769"/>
      </a:folHlink>
    </a:clrScheme>
    <a:fontScheme name="Aangepast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CDFED76A-62E4-403D-AE6B-4285B94FCDEC}" vid="{A8F4F219-E53A-4671-A794-78D4410132A1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f871850-d81e-4d82-9020-835887f878cf">
      <UserInfo>
        <DisplayName>Jonathan Zeijl | MissieNederland</DisplayName>
        <AccountId>32</AccountId>
        <AccountType/>
      </UserInfo>
    </SharedWithUsers>
    <TaxCatchAll xmlns="b31ad944-8a40-46b7-89f7-675b7760c2ed" xsi:nil="true"/>
    <lcf76f155ced4ddcb4097134ff3c332f xmlns="88002668-1a52-450b-bc1c-30257004913e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97550B11D5C944B81236C511906BF4" ma:contentTypeVersion="16" ma:contentTypeDescription="Een nieuw document maken." ma:contentTypeScope="" ma:versionID="2baa2b7b29385aef660dbd6ee9fd634f">
  <xsd:schema xmlns:xsd="http://www.w3.org/2001/XMLSchema" xmlns:xs="http://www.w3.org/2001/XMLSchema" xmlns:p="http://schemas.microsoft.com/office/2006/metadata/properties" xmlns:ns2="88002668-1a52-450b-bc1c-30257004913e" xmlns:ns3="8f871850-d81e-4d82-9020-835887f878cf" xmlns:ns4="b31ad944-8a40-46b7-89f7-675b7760c2ed" targetNamespace="http://schemas.microsoft.com/office/2006/metadata/properties" ma:root="true" ma:fieldsID="32f67af743240e95bf0a4fd38dbf9d73" ns2:_="" ns3:_="" ns4:_="">
    <xsd:import namespace="88002668-1a52-450b-bc1c-30257004913e"/>
    <xsd:import namespace="8f871850-d81e-4d82-9020-835887f878cf"/>
    <xsd:import namespace="b31ad944-8a40-46b7-89f7-675b7760c2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002668-1a52-450b-bc1c-3025700491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be72dab6-da62-41f0-b440-e3fe260eb7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871850-d81e-4d82-9020-835887f878c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1ad944-8a40-46b7-89f7-675b7760c2ed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2929f292-7b53-4460-b233-d69f0c32e9fa}" ma:internalName="TaxCatchAll" ma:showField="CatchAllData" ma:web="b31ad944-8a40-46b7-89f7-675b7760c2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33DB6B-049A-4280-BA80-34145D83A25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F47AC03-8518-4592-9850-BE669BFB1B23}">
  <ds:schemaRefs>
    <ds:schemaRef ds:uri="http://schemas.openxmlformats.org/package/2006/metadata/core-properties"/>
    <ds:schemaRef ds:uri="http://purl.org/dc/terms/"/>
    <ds:schemaRef ds:uri="http://purl.org/dc/elements/1.1/"/>
    <ds:schemaRef ds:uri="8f871850-d81e-4d82-9020-835887f878cf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dcmitype/"/>
    <ds:schemaRef ds:uri="b31ad944-8a40-46b7-89f7-675b7760c2ed"/>
    <ds:schemaRef ds:uri="88002668-1a52-450b-bc1c-30257004913e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13069D1C-404E-4CE6-A94A-8A96E28328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002668-1a52-450b-bc1c-30257004913e"/>
    <ds:schemaRef ds:uri="8f871850-d81e-4d82-9020-835887f878cf"/>
    <ds:schemaRef ds:uri="b31ad944-8a40-46b7-89f7-675b7760c2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PowerPoint-aankondiging Week van gebed voor eenheid 2023</Template>
  <TotalTime>3678</TotalTime>
  <Words>33</Words>
  <Application>Microsoft Office PowerPoint</Application>
  <PresentationFormat>Breedbeeld</PresentationFormat>
  <Paragraphs>8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3</vt:i4>
      </vt:variant>
      <vt:variant>
        <vt:lpstr>Diatitels</vt:lpstr>
      </vt:variant>
      <vt:variant>
        <vt:i4>8</vt:i4>
      </vt:variant>
    </vt:vector>
  </HeadingPairs>
  <TitlesOfParts>
    <vt:vector size="14" baseType="lpstr">
      <vt:lpstr>Arial</vt:lpstr>
      <vt:lpstr>Open Sans</vt:lpstr>
      <vt:lpstr>Calibri</vt:lpstr>
      <vt:lpstr>MissieNederland aquablauw</vt:lpstr>
      <vt:lpstr>1_MissieNederland aquablauw</vt:lpstr>
      <vt:lpstr>2_MissieNederland aquablauw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 Willem Janse</dc:creator>
  <cp:lastModifiedBy>Jan Willem Janse</cp:lastModifiedBy>
  <cp:revision>1</cp:revision>
  <dcterms:created xsi:type="dcterms:W3CDTF">2022-10-25T09:14:08Z</dcterms:created>
  <dcterms:modified xsi:type="dcterms:W3CDTF">2022-11-01T13:35:30Z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0x0101001C97550B11D5C944B81236C511906BF4</vt:lpwstr>
  </property>
  <property fmtid="{D5CDD505-2E9C-101B-9397-08002B2CF9AE}" pid="3" name="AuthorIds_UIVersion_6656">
    <vt:lpwstr>124</vt:lpwstr>
  </property>
  <property fmtid="{D5CDD505-2E9C-101B-9397-08002B2CF9AE}" pid="4" name="MediaServiceImageTags">
    <vt:lpwstr/>
  </property>
</Properties>
</file>